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5"/>
    <p:sldMasterId id="2147483694" r:id="rId6"/>
    <p:sldMasterId id="2147483675" r:id="rId7"/>
  </p:sldMasterIdLst>
  <p:notesMasterIdLst>
    <p:notesMasterId r:id="rId61"/>
  </p:notesMasterIdLst>
  <p:handoutMasterIdLst>
    <p:handoutMasterId r:id="rId62"/>
  </p:handoutMasterIdLst>
  <p:sldIdLst>
    <p:sldId id="256" r:id="rId8"/>
    <p:sldId id="295" r:id="rId9"/>
    <p:sldId id="296" r:id="rId10"/>
    <p:sldId id="259" r:id="rId11"/>
    <p:sldId id="257" r:id="rId12"/>
    <p:sldId id="261" r:id="rId13"/>
    <p:sldId id="262" r:id="rId14"/>
    <p:sldId id="299" r:id="rId15"/>
    <p:sldId id="263" r:id="rId16"/>
    <p:sldId id="267" r:id="rId17"/>
    <p:sldId id="273" r:id="rId18"/>
    <p:sldId id="298" r:id="rId19"/>
    <p:sldId id="268" r:id="rId20"/>
    <p:sldId id="269" r:id="rId21"/>
    <p:sldId id="270" r:id="rId22"/>
    <p:sldId id="283" r:id="rId23"/>
    <p:sldId id="312" r:id="rId24"/>
    <p:sldId id="286" r:id="rId25"/>
    <p:sldId id="288" r:id="rId26"/>
    <p:sldId id="287" r:id="rId27"/>
    <p:sldId id="289" r:id="rId28"/>
    <p:sldId id="313" r:id="rId29"/>
    <p:sldId id="314" r:id="rId30"/>
    <p:sldId id="291" r:id="rId31"/>
    <p:sldId id="290" r:id="rId32"/>
    <p:sldId id="292" r:id="rId33"/>
    <p:sldId id="294" r:id="rId34"/>
    <p:sldId id="293" r:id="rId35"/>
    <p:sldId id="285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271" r:id="rId47"/>
    <p:sldId id="272" r:id="rId48"/>
    <p:sldId id="274" r:id="rId49"/>
    <p:sldId id="284" r:id="rId50"/>
    <p:sldId id="276" r:id="rId51"/>
    <p:sldId id="275" r:id="rId52"/>
    <p:sldId id="277" r:id="rId53"/>
    <p:sldId id="278" r:id="rId54"/>
    <p:sldId id="279" r:id="rId55"/>
    <p:sldId id="280" r:id="rId56"/>
    <p:sldId id="281" r:id="rId57"/>
    <p:sldId id="282" r:id="rId58"/>
    <p:sldId id="309" r:id="rId59"/>
    <p:sldId id="310" r:id="rId60"/>
  </p:sldIdLst>
  <p:sldSz cx="9144000" cy="5143500" type="screen16x9"/>
  <p:notesSz cx="9926638" cy="6797675"/>
  <p:defaultTextStyle>
    <a:defPPr>
      <a:defRPr lang="de-DE"/>
    </a:defPPr>
    <a:lvl1pPr marL="0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1pPr>
    <a:lvl2pPr marL="414223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2pPr>
    <a:lvl3pPr marL="828446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3pPr>
    <a:lvl4pPr marL="1242670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4pPr>
    <a:lvl5pPr marL="1656893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5pPr>
    <a:lvl6pPr marL="2071116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6pPr>
    <a:lvl7pPr marL="2485339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7pPr>
    <a:lvl8pPr marL="2899562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8pPr>
    <a:lvl9pPr marL="3313786" algn="l" defTabSz="828446" rtl="0" eaLnBrk="1" latinLnBrk="0" hangingPunct="1">
      <a:defRPr sz="16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67EAF11-7C70-456D-A48D-CD5114E2184A}">
          <p14:sldIdLst>
            <p14:sldId id="256"/>
            <p14:sldId id="295"/>
            <p14:sldId id="296"/>
            <p14:sldId id="259"/>
            <p14:sldId id="257"/>
            <p14:sldId id="261"/>
            <p14:sldId id="262"/>
            <p14:sldId id="299"/>
            <p14:sldId id="263"/>
            <p14:sldId id="267"/>
            <p14:sldId id="273"/>
            <p14:sldId id="298"/>
            <p14:sldId id="268"/>
          </p14:sldIdLst>
        </p14:section>
        <p14:section name="Showtime - Intro" id="{38B8735C-D972-4851-AD3D-7974E96A330C}">
          <p14:sldIdLst>
            <p14:sldId id="269"/>
            <p14:sldId id="270"/>
          </p14:sldIdLst>
        </p14:section>
        <p14:section name="Showtime - 1. C# API" id="{53F09A89-F53D-4A7A-AC3E-9883EBA40A71}">
          <p14:sldIdLst>
            <p14:sldId id="283"/>
            <p14:sldId id="312"/>
            <p14:sldId id="286"/>
            <p14:sldId id="288"/>
            <p14:sldId id="287"/>
            <p14:sldId id="289"/>
            <p14:sldId id="313"/>
            <p14:sldId id="314"/>
            <p14:sldId id="291"/>
            <p14:sldId id="290"/>
            <p14:sldId id="292"/>
            <p14:sldId id="294"/>
            <p14:sldId id="293"/>
          </p14:sldIdLst>
        </p14:section>
        <p14:section name="Showtime - 2. Permission Chain" id="{E3FC0FFA-6276-4D3A-8206-9D006A2ED00E}">
          <p14:sldIdLst>
            <p14:sldId id="28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1"/>
          </p14:sldIdLst>
        </p14:section>
        <p14:section name="Showtime - 3. Seeding a Tree" id="{2D86B7BB-511E-4350-B4F1-40DC6126EB37}">
          <p14:sldIdLst>
            <p14:sldId id="271"/>
            <p14:sldId id="272"/>
            <p14:sldId id="274"/>
            <p14:sldId id="28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Outro" id="{1560A198-E3A1-43C6-86E8-32430C3007B1}">
          <p14:sldIdLst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609" userDrawn="1">
          <p15:clr>
            <a:srgbClr val="A4A3A4"/>
          </p15:clr>
        </p15:guide>
        <p15:guide id="2" pos="26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33"/>
    <a:srgbClr val="FF9966"/>
    <a:srgbClr val="005394"/>
    <a:srgbClr val="B8C3D6"/>
    <a:srgbClr val="95A5C1"/>
    <a:srgbClr val="FFFFFF"/>
    <a:srgbClr val="000000"/>
    <a:srgbClr val="C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434" autoAdjust="0"/>
  </p:normalViewPr>
  <p:slideViewPr>
    <p:cSldViewPr>
      <p:cViewPr varScale="1">
        <p:scale>
          <a:sx n="89" d="100"/>
          <a:sy n="89" d="100"/>
        </p:scale>
        <p:origin x="-114" y="-252"/>
      </p:cViewPr>
      <p:guideLst>
        <p:guide orient="horz" pos="940"/>
        <p:guide pos="19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52"/>
    </p:cViewPr>
  </p:sorterViewPr>
  <p:notesViewPr>
    <p:cSldViewPr>
      <p:cViewPr varScale="1">
        <p:scale>
          <a:sx n="137" d="100"/>
          <a:sy n="137" d="100"/>
        </p:scale>
        <p:origin x="14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7693C-32DC-4066-84D9-C488C605FF9F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34ED797D-A682-4008-B3EA-6323C08A0069}">
      <dgm:prSet phldrT="[Text]" custT="1"/>
      <dgm:spPr/>
      <dgm:t>
        <a:bodyPr/>
        <a:lstStyle/>
        <a:p>
          <a:r>
            <a:rPr lang="de-AT" sz="3000" b="1" dirty="0" smtClean="0"/>
            <a:t>What </a:t>
          </a:r>
          <a:r>
            <a:rPr lang="de-AT" sz="3000" b="0" dirty="0" smtClean="0"/>
            <a:t>is</a:t>
          </a:r>
          <a:r>
            <a:rPr lang="de-AT" sz="3000" b="1" dirty="0" smtClean="0"/>
            <a:t> </a:t>
          </a:r>
          <a:r>
            <a:rPr lang="de-AT" sz="3000" dirty="0" smtClean="0"/>
            <a:t>right?</a:t>
          </a:r>
          <a:endParaRPr lang="de-AT" sz="3000" dirty="0"/>
        </a:p>
      </dgm:t>
    </dgm:pt>
    <dgm:pt modelId="{4F04E9D3-46C1-4766-8CCF-13C23B0B533E}" type="parTrans" cxnId="{B549AC9F-B8D7-43AA-BFB4-228F99D91E07}">
      <dgm:prSet/>
      <dgm:spPr/>
      <dgm:t>
        <a:bodyPr/>
        <a:lstStyle/>
        <a:p>
          <a:endParaRPr lang="de-AT" sz="3000"/>
        </a:p>
      </dgm:t>
    </dgm:pt>
    <dgm:pt modelId="{9F860570-714D-491B-A9EA-BF098A311F27}" type="sibTrans" cxnId="{B549AC9F-B8D7-43AA-BFB4-228F99D91E07}">
      <dgm:prSet/>
      <dgm:spPr/>
      <dgm:t>
        <a:bodyPr/>
        <a:lstStyle/>
        <a:p>
          <a:endParaRPr lang="de-AT" sz="3000"/>
        </a:p>
      </dgm:t>
    </dgm:pt>
    <dgm:pt modelId="{DF8863C7-6C60-4AD5-9F02-CFA9C7ADBD0D}">
      <dgm:prSet phldrT="[Text]" custT="1"/>
      <dgm:spPr/>
      <dgm:t>
        <a:bodyPr/>
        <a:lstStyle/>
        <a:p>
          <a:r>
            <a:rPr lang="de-AT" sz="3000" b="1" dirty="0" smtClean="0"/>
            <a:t>Make it </a:t>
          </a:r>
          <a:r>
            <a:rPr lang="de-AT" sz="3000" dirty="0" smtClean="0"/>
            <a:t>right</a:t>
          </a:r>
          <a:endParaRPr lang="de-AT" sz="3000" dirty="0"/>
        </a:p>
      </dgm:t>
    </dgm:pt>
    <dgm:pt modelId="{2DC484A3-A72A-4E7C-823F-5A2ABE558DA4}" type="parTrans" cxnId="{18F231C0-7C51-4C61-B782-9DDA5B29054D}">
      <dgm:prSet/>
      <dgm:spPr/>
      <dgm:t>
        <a:bodyPr/>
        <a:lstStyle/>
        <a:p>
          <a:endParaRPr lang="de-AT" sz="3000"/>
        </a:p>
      </dgm:t>
    </dgm:pt>
    <dgm:pt modelId="{05CDBA16-991B-47E9-9600-BB5A832F1E29}" type="sibTrans" cxnId="{18F231C0-7C51-4C61-B782-9DDA5B29054D}">
      <dgm:prSet/>
      <dgm:spPr/>
      <dgm:t>
        <a:bodyPr/>
        <a:lstStyle/>
        <a:p>
          <a:endParaRPr lang="de-AT" sz="3000"/>
        </a:p>
      </dgm:t>
    </dgm:pt>
    <dgm:pt modelId="{ED27F023-A532-4799-8709-47420F73AA9E}">
      <dgm:prSet phldrT="[Text]" custT="1"/>
      <dgm:spPr/>
      <dgm:t>
        <a:bodyPr/>
        <a:lstStyle/>
        <a:p>
          <a:r>
            <a:rPr lang="de-AT" sz="3000" b="1" dirty="0" smtClean="0"/>
            <a:t>Is it </a:t>
          </a:r>
          <a:r>
            <a:rPr lang="de-AT" sz="3000" dirty="0" smtClean="0"/>
            <a:t>right?</a:t>
          </a:r>
          <a:endParaRPr lang="de-AT" sz="3000" dirty="0"/>
        </a:p>
      </dgm:t>
    </dgm:pt>
    <dgm:pt modelId="{F2E7C3AD-2132-4D6D-A16F-72AAF59D77FB}" type="parTrans" cxnId="{E564652F-218C-4AB0-9971-3932EAA99B01}">
      <dgm:prSet/>
      <dgm:spPr/>
      <dgm:t>
        <a:bodyPr/>
        <a:lstStyle/>
        <a:p>
          <a:endParaRPr lang="de-AT" sz="3000"/>
        </a:p>
      </dgm:t>
    </dgm:pt>
    <dgm:pt modelId="{9CDC9928-BE48-4114-818F-8EBAC1F70F03}" type="sibTrans" cxnId="{E564652F-218C-4AB0-9971-3932EAA99B01}">
      <dgm:prSet/>
      <dgm:spPr/>
      <dgm:t>
        <a:bodyPr/>
        <a:lstStyle/>
        <a:p>
          <a:endParaRPr lang="de-AT" sz="3000"/>
        </a:p>
      </dgm:t>
    </dgm:pt>
    <dgm:pt modelId="{F44036D0-919E-456C-946E-62CCBA7315DA}" type="pres">
      <dgm:prSet presAssocID="{E167693C-32DC-4066-84D9-C488C605FF9F}" presName="Name0" presStyleCnt="0">
        <dgm:presLayoutVars>
          <dgm:dir/>
          <dgm:animLvl val="lvl"/>
          <dgm:resizeHandles val="exact"/>
        </dgm:presLayoutVars>
      </dgm:prSet>
      <dgm:spPr/>
    </dgm:pt>
    <dgm:pt modelId="{C31FEA92-BD65-49EA-A3B8-4CFB4B45FFE4}" type="pres">
      <dgm:prSet presAssocID="{34ED797D-A682-4008-B3EA-6323C08A006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620A1D0D-96BE-4A42-A24D-F1D91E89521C}" type="pres">
      <dgm:prSet presAssocID="{9F860570-714D-491B-A9EA-BF098A311F27}" presName="parTxOnlySpace" presStyleCnt="0"/>
      <dgm:spPr/>
    </dgm:pt>
    <dgm:pt modelId="{2D8DF605-3A08-4E95-899E-4A804656DFAB}" type="pres">
      <dgm:prSet presAssocID="{DF8863C7-6C60-4AD5-9F02-CFA9C7ADBD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FFDFA33-FA34-45EB-B8CF-769A25954FA1}" type="pres">
      <dgm:prSet presAssocID="{05CDBA16-991B-47E9-9600-BB5A832F1E29}" presName="parTxOnlySpace" presStyleCnt="0"/>
      <dgm:spPr/>
    </dgm:pt>
    <dgm:pt modelId="{78509391-0CE0-42BD-A15C-97CF6E2D47AB}" type="pres">
      <dgm:prSet presAssocID="{ED27F023-A532-4799-8709-47420F73AA9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0943654-E9EE-42B0-9A46-A0D22FA1E45D}" type="presOf" srcId="{ED27F023-A532-4799-8709-47420F73AA9E}" destId="{78509391-0CE0-42BD-A15C-97CF6E2D47AB}" srcOrd="0" destOrd="0" presId="urn:microsoft.com/office/officeart/2005/8/layout/chevron1"/>
    <dgm:cxn modelId="{18F231C0-7C51-4C61-B782-9DDA5B29054D}" srcId="{E167693C-32DC-4066-84D9-C488C605FF9F}" destId="{DF8863C7-6C60-4AD5-9F02-CFA9C7ADBD0D}" srcOrd="1" destOrd="0" parTransId="{2DC484A3-A72A-4E7C-823F-5A2ABE558DA4}" sibTransId="{05CDBA16-991B-47E9-9600-BB5A832F1E29}"/>
    <dgm:cxn modelId="{E564652F-218C-4AB0-9971-3932EAA99B01}" srcId="{E167693C-32DC-4066-84D9-C488C605FF9F}" destId="{ED27F023-A532-4799-8709-47420F73AA9E}" srcOrd="2" destOrd="0" parTransId="{F2E7C3AD-2132-4D6D-A16F-72AAF59D77FB}" sibTransId="{9CDC9928-BE48-4114-818F-8EBAC1F70F03}"/>
    <dgm:cxn modelId="{6293606A-D976-492F-A1CA-150013B0679B}" type="presOf" srcId="{34ED797D-A682-4008-B3EA-6323C08A0069}" destId="{C31FEA92-BD65-49EA-A3B8-4CFB4B45FFE4}" srcOrd="0" destOrd="0" presId="urn:microsoft.com/office/officeart/2005/8/layout/chevron1"/>
    <dgm:cxn modelId="{285E72F9-D0EE-4912-B89A-378856BADA2B}" type="presOf" srcId="{E167693C-32DC-4066-84D9-C488C605FF9F}" destId="{F44036D0-919E-456C-946E-62CCBA7315DA}" srcOrd="0" destOrd="0" presId="urn:microsoft.com/office/officeart/2005/8/layout/chevron1"/>
    <dgm:cxn modelId="{B549AC9F-B8D7-43AA-BFB4-228F99D91E07}" srcId="{E167693C-32DC-4066-84D9-C488C605FF9F}" destId="{34ED797D-A682-4008-B3EA-6323C08A0069}" srcOrd="0" destOrd="0" parTransId="{4F04E9D3-46C1-4766-8CCF-13C23B0B533E}" sibTransId="{9F860570-714D-491B-A9EA-BF098A311F27}"/>
    <dgm:cxn modelId="{2FD178EA-087F-4AB7-97C2-BAE69CC8DA8F}" type="presOf" srcId="{DF8863C7-6C60-4AD5-9F02-CFA9C7ADBD0D}" destId="{2D8DF605-3A08-4E95-899E-4A804656DFAB}" srcOrd="0" destOrd="0" presId="urn:microsoft.com/office/officeart/2005/8/layout/chevron1"/>
    <dgm:cxn modelId="{A05E7137-5744-49E5-8AAB-2E1B0AA89B09}" type="presParOf" srcId="{F44036D0-919E-456C-946E-62CCBA7315DA}" destId="{C31FEA92-BD65-49EA-A3B8-4CFB4B45FFE4}" srcOrd="0" destOrd="0" presId="urn:microsoft.com/office/officeart/2005/8/layout/chevron1"/>
    <dgm:cxn modelId="{F3A44E5B-DB8A-4998-B659-8ED25258A0BC}" type="presParOf" srcId="{F44036D0-919E-456C-946E-62CCBA7315DA}" destId="{620A1D0D-96BE-4A42-A24D-F1D91E89521C}" srcOrd="1" destOrd="0" presId="urn:microsoft.com/office/officeart/2005/8/layout/chevron1"/>
    <dgm:cxn modelId="{34C5D5E5-7DE2-46F6-8311-C758F9F59831}" type="presParOf" srcId="{F44036D0-919E-456C-946E-62CCBA7315DA}" destId="{2D8DF605-3A08-4E95-899E-4A804656DFAB}" srcOrd="2" destOrd="0" presId="urn:microsoft.com/office/officeart/2005/8/layout/chevron1"/>
    <dgm:cxn modelId="{B1CC9349-088E-4E94-A4D4-7709B0C66ACB}" type="presParOf" srcId="{F44036D0-919E-456C-946E-62CCBA7315DA}" destId="{BFFDFA33-FA34-45EB-B8CF-769A25954FA1}" srcOrd="3" destOrd="0" presId="urn:microsoft.com/office/officeart/2005/8/layout/chevron1"/>
    <dgm:cxn modelId="{B5960C8E-FF73-457D-AF78-8817033E771A}" type="presParOf" srcId="{F44036D0-919E-456C-946E-62CCBA7315DA}" destId="{78509391-0CE0-42BD-A15C-97CF6E2D47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 smtClean="0"/>
            <a:t>Given</a:t>
          </a:r>
          <a:endParaRPr lang="de-AT" sz="2000" dirty="0"/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 smtClean="0"/>
            <a:t>When</a:t>
          </a:r>
          <a:endParaRPr lang="de-AT" sz="2000" dirty="0"/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 smtClean="0"/>
            <a:t>Then</a:t>
          </a:r>
          <a:endParaRPr lang="de-AT" sz="2000" dirty="0"/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4166FDF0-7618-45CA-9F39-40142CCDE376}" type="presOf" srcId="{E65CC1DE-898B-424B-8B27-6189026662EC}" destId="{9DE6F376-AD8D-4FC4-8891-1438069A57CF}" srcOrd="0" destOrd="0" presId="urn:microsoft.com/office/officeart/2005/8/layout/process2"/>
    <dgm:cxn modelId="{73CF5F26-B64B-4517-A93C-5386B8F5F05C}" type="presOf" srcId="{E65CC1DE-898B-424B-8B27-6189026662EC}" destId="{7C122C46-D7C8-472B-ABB6-71F8AB0E424A}" srcOrd="1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1D9DF313-8EDF-4961-9855-4AE4EB297585}" type="presOf" srcId="{7651146E-295F-4E6B-BE74-7972CD343A84}" destId="{6AC814AC-277D-41E3-8AFE-B57363D7D8E0}" srcOrd="1" destOrd="0" presId="urn:microsoft.com/office/officeart/2005/8/layout/process2"/>
    <dgm:cxn modelId="{90AEC660-E1BC-46CA-A2A9-40EFC50E66B2}" type="presOf" srcId="{4049C00E-9710-4A71-8F54-4B854015279C}" destId="{921A64A7-56FA-4A76-AAE4-21274784B2D7}" srcOrd="0" destOrd="0" presId="urn:microsoft.com/office/officeart/2005/8/layout/process2"/>
    <dgm:cxn modelId="{0B9A4062-9265-4152-A616-23D8B3E4D0BD}" type="presOf" srcId="{7D4D1C42-85B2-45D1-890B-ADFB2BEF4BC1}" destId="{14D74AC3-9169-4579-B89D-C0C2C91D8DA5}" srcOrd="0" destOrd="0" presId="urn:microsoft.com/office/officeart/2005/8/layout/process2"/>
    <dgm:cxn modelId="{56500EA5-9040-45FE-8922-F5BBB5C3E568}" type="presOf" srcId="{7651146E-295F-4E6B-BE74-7972CD343A84}" destId="{FDC91437-3B70-45AA-9674-EE6600F2B763}" srcOrd="0" destOrd="0" presId="urn:microsoft.com/office/officeart/2005/8/layout/process2"/>
    <dgm:cxn modelId="{7908AF1D-A54B-4727-8E92-D3234E74B356}" type="presOf" srcId="{89B59F6B-1D26-4B8C-A24D-380FB78CABE7}" destId="{3B48A172-3C07-453A-8969-62CCF19F1362}" srcOrd="0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C526C78B-3432-499F-8CE2-81E5914C0396}" type="presOf" srcId="{AF8E94E0-4038-4EBC-B230-1A31C2BE9E24}" destId="{8D0CEA71-CC4F-4D6D-BF3E-9C96CEFA5572}" srcOrd="0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39EE7D3D-19A1-46D2-ABB1-3034C666B127}" type="presParOf" srcId="{3B48A172-3C07-453A-8969-62CCF19F1362}" destId="{8D0CEA71-CC4F-4D6D-BF3E-9C96CEFA5572}" srcOrd="0" destOrd="0" presId="urn:microsoft.com/office/officeart/2005/8/layout/process2"/>
    <dgm:cxn modelId="{BCAF7F14-679A-4AAF-AB7C-A4D4325352D3}" type="presParOf" srcId="{3B48A172-3C07-453A-8969-62CCF19F1362}" destId="{9DE6F376-AD8D-4FC4-8891-1438069A57CF}" srcOrd="1" destOrd="0" presId="urn:microsoft.com/office/officeart/2005/8/layout/process2"/>
    <dgm:cxn modelId="{D28B2AAC-6211-437B-9DE9-39FD2661CEF9}" type="presParOf" srcId="{9DE6F376-AD8D-4FC4-8891-1438069A57CF}" destId="{7C122C46-D7C8-472B-ABB6-71F8AB0E424A}" srcOrd="0" destOrd="0" presId="urn:microsoft.com/office/officeart/2005/8/layout/process2"/>
    <dgm:cxn modelId="{C6E8C4F6-91CE-46AC-BF8C-7A9223DAE890}" type="presParOf" srcId="{3B48A172-3C07-453A-8969-62CCF19F1362}" destId="{14D74AC3-9169-4579-B89D-C0C2C91D8DA5}" srcOrd="2" destOrd="0" presId="urn:microsoft.com/office/officeart/2005/8/layout/process2"/>
    <dgm:cxn modelId="{7785F150-73D4-4B05-ADBA-A36375E206F8}" type="presParOf" srcId="{3B48A172-3C07-453A-8969-62CCF19F1362}" destId="{FDC91437-3B70-45AA-9674-EE6600F2B763}" srcOrd="3" destOrd="0" presId="urn:microsoft.com/office/officeart/2005/8/layout/process2"/>
    <dgm:cxn modelId="{F88A7922-4855-4B59-892B-02D575601AEE}" type="presParOf" srcId="{FDC91437-3B70-45AA-9674-EE6600F2B763}" destId="{6AC814AC-277D-41E3-8AFE-B57363D7D8E0}" srcOrd="0" destOrd="0" presId="urn:microsoft.com/office/officeart/2005/8/layout/process2"/>
    <dgm:cxn modelId="{7B3E8B96-424B-4EBA-B9EA-E1033CF4DBA3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/>
            <a:t>Arrange</a:t>
          </a:r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/>
            <a:t>Act</a:t>
          </a:r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/>
            <a:t>Assert</a:t>
          </a:r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BC0CFAF2-39A5-4DA8-9FEC-3921C8F7175C}" type="presOf" srcId="{4049C00E-9710-4A71-8F54-4B854015279C}" destId="{921A64A7-56FA-4A76-AAE4-21274784B2D7}" srcOrd="0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EEE364C0-E3CB-48F5-86B2-69EFE01E9C50}" type="presOf" srcId="{7D4D1C42-85B2-45D1-890B-ADFB2BEF4BC1}" destId="{14D74AC3-9169-4579-B89D-C0C2C91D8DA5}" srcOrd="0" destOrd="0" presId="urn:microsoft.com/office/officeart/2005/8/layout/process2"/>
    <dgm:cxn modelId="{AD4F1062-147B-4D65-B0FA-9C08886EF6C9}" type="presOf" srcId="{7651146E-295F-4E6B-BE74-7972CD343A84}" destId="{FDC91437-3B70-45AA-9674-EE6600F2B763}" srcOrd="0" destOrd="0" presId="urn:microsoft.com/office/officeart/2005/8/layout/process2"/>
    <dgm:cxn modelId="{3F770773-8A53-4BDC-99E0-5986337DA6AC}" type="presOf" srcId="{7651146E-295F-4E6B-BE74-7972CD343A84}" destId="{6AC814AC-277D-41E3-8AFE-B57363D7D8E0}" srcOrd="1" destOrd="0" presId="urn:microsoft.com/office/officeart/2005/8/layout/process2"/>
    <dgm:cxn modelId="{0BF985A5-0E0E-4273-A052-B0CAA1C77492}" type="presOf" srcId="{E65CC1DE-898B-424B-8B27-6189026662EC}" destId="{9DE6F376-AD8D-4FC4-8891-1438069A57CF}" srcOrd="0" destOrd="0" presId="urn:microsoft.com/office/officeart/2005/8/layout/process2"/>
    <dgm:cxn modelId="{9C7584D9-5C9B-460B-BD8A-42B0BE8D9DE8}" type="presOf" srcId="{E65CC1DE-898B-424B-8B27-6189026662EC}" destId="{7C122C46-D7C8-472B-ABB6-71F8AB0E424A}" srcOrd="1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5DA68B33-779F-44F7-8732-71FA440E726E}" type="presOf" srcId="{89B59F6B-1D26-4B8C-A24D-380FB78CABE7}" destId="{3B48A172-3C07-453A-8969-62CCF19F1362}" srcOrd="0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6D883559-9875-419F-AC56-42C28D2315F0}" type="presOf" srcId="{AF8E94E0-4038-4EBC-B230-1A31C2BE9E24}" destId="{8D0CEA71-CC4F-4D6D-BF3E-9C96CEFA5572}" srcOrd="0" destOrd="0" presId="urn:microsoft.com/office/officeart/2005/8/layout/process2"/>
    <dgm:cxn modelId="{8FCEBA4C-6646-483B-A7BB-C726041DEA0C}" type="presParOf" srcId="{3B48A172-3C07-453A-8969-62CCF19F1362}" destId="{8D0CEA71-CC4F-4D6D-BF3E-9C96CEFA5572}" srcOrd="0" destOrd="0" presId="urn:microsoft.com/office/officeart/2005/8/layout/process2"/>
    <dgm:cxn modelId="{453CBC38-A4B2-4822-BDAD-AA95A0D3009E}" type="presParOf" srcId="{3B48A172-3C07-453A-8969-62CCF19F1362}" destId="{9DE6F376-AD8D-4FC4-8891-1438069A57CF}" srcOrd="1" destOrd="0" presId="urn:microsoft.com/office/officeart/2005/8/layout/process2"/>
    <dgm:cxn modelId="{90B62115-7A54-4A49-9CB7-ABFB12CF766D}" type="presParOf" srcId="{9DE6F376-AD8D-4FC4-8891-1438069A57CF}" destId="{7C122C46-D7C8-472B-ABB6-71F8AB0E424A}" srcOrd="0" destOrd="0" presId="urn:microsoft.com/office/officeart/2005/8/layout/process2"/>
    <dgm:cxn modelId="{6A6DC875-7850-483F-8895-2CE69170AAAF}" type="presParOf" srcId="{3B48A172-3C07-453A-8969-62CCF19F1362}" destId="{14D74AC3-9169-4579-B89D-C0C2C91D8DA5}" srcOrd="2" destOrd="0" presId="urn:microsoft.com/office/officeart/2005/8/layout/process2"/>
    <dgm:cxn modelId="{8043A2B5-6343-4456-AD10-0F28ED2C64A4}" type="presParOf" srcId="{3B48A172-3C07-453A-8969-62CCF19F1362}" destId="{FDC91437-3B70-45AA-9674-EE6600F2B763}" srcOrd="3" destOrd="0" presId="urn:microsoft.com/office/officeart/2005/8/layout/process2"/>
    <dgm:cxn modelId="{13319AC9-C052-4F49-93B2-BA70389D9B8C}" type="presParOf" srcId="{FDC91437-3B70-45AA-9674-EE6600F2B763}" destId="{6AC814AC-277D-41E3-8AFE-B57363D7D8E0}" srcOrd="0" destOrd="0" presId="urn:microsoft.com/office/officeart/2005/8/layout/process2"/>
    <dgm:cxn modelId="{7288A28D-B5FA-458D-AE2F-D45BD90A7FCA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/>
            <a:t>Setup</a:t>
          </a:r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/>
            <a:t>Execute</a:t>
          </a:r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/>
            <a:t>Verify</a:t>
          </a:r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BCEEF944-4D45-4AC3-81FB-9C4DDC705450}" type="presOf" srcId="{E65CC1DE-898B-424B-8B27-6189026662EC}" destId="{7C122C46-D7C8-472B-ABB6-71F8AB0E424A}" srcOrd="1" destOrd="0" presId="urn:microsoft.com/office/officeart/2005/8/layout/process2"/>
    <dgm:cxn modelId="{11C853A0-E0FA-4969-BA3D-37EE0E1144B0}" type="presOf" srcId="{7D4D1C42-85B2-45D1-890B-ADFB2BEF4BC1}" destId="{14D74AC3-9169-4579-B89D-C0C2C91D8DA5}" srcOrd="0" destOrd="0" presId="urn:microsoft.com/office/officeart/2005/8/layout/process2"/>
    <dgm:cxn modelId="{08AC906B-EF54-4733-AA26-41EBA40B45BE}" type="presOf" srcId="{7651146E-295F-4E6B-BE74-7972CD343A84}" destId="{6AC814AC-277D-41E3-8AFE-B57363D7D8E0}" srcOrd="1" destOrd="0" presId="urn:microsoft.com/office/officeart/2005/8/layout/process2"/>
    <dgm:cxn modelId="{8A444FBE-E00C-461D-9C63-8F23E918B811}" type="presOf" srcId="{AF8E94E0-4038-4EBC-B230-1A31C2BE9E24}" destId="{8D0CEA71-CC4F-4D6D-BF3E-9C96CEFA5572}" srcOrd="0" destOrd="0" presId="urn:microsoft.com/office/officeart/2005/8/layout/process2"/>
    <dgm:cxn modelId="{630BA1A7-6A21-4D4F-A4E1-142013BF6B85}" type="presOf" srcId="{E65CC1DE-898B-424B-8B27-6189026662EC}" destId="{9DE6F376-AD8D-4FC4-8891-1438069A57CF}" srcOrd="0" destOrd="0" presId="urn:microsoft.com/office/officeart/2005/8/layout/process2"/>
    <dgm:cxn modelId="{B31BE97C-AB76-49E4-9700-E15002BF258E}" type="presOf" srcId="{7651146E-295F-4E6B-BE74-7972CD343A84}" destId="{FDC91437-3B70-45AA-9674-EE6600F2B763}" srcOrd="0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DD894AEC-2B96-49B7-AD0E-373481A38607}" type="presOf" srcId="{4049C00E-9710-4A71-8F54-4B854015279C}" destId="{921A64A7-56FA-4A76-AAE4-21274784B2D7}" srcOrd="0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B62CC151-3C39-4CD9-ABD7-5CE1B9E26F5E}" type="presOf" srcId="{89B59F6B-1D26-4B8C-A24D-380FB78CABE7}" destId="{3B48A172-3C07-453A-8969-62CCF19F1362}" srcOrd="0" destOrd="0" presId="urn:microsoft.com/office/officeart/2005/8/layout/process2"/>
    <dgm:cxn modelId="{FD13A56D-18A2-4243-88D8-A03B12D2D1BD}" type="presParOf" srcId="{3B48A172-3C07-453A-8969-62CCF19F1362}" destId="{8D0CEA71-CC4F-4D6D-BF3E-9C96CEFA5572}" srcOrd="0" destOrd="0" presId="urn:microsoft.com/office/officeart/2005/8/layout/process2"/>
    <dgm:cxn modelId="{073AB075-94F5-4FCE-ACD1-71DE9614FD0C}" type="presParOf" srcId="{3B48A172-3C07-453A-8969-62CCF19F1362}" destId="{9DE6F376-AD8D-4FC4-8891-1438069A57CF}" srcOrd="1" destOrd="0" presId="urn:microsoft.com/office/officeart/2005/8/layout/process2"/>
    <dgm:cxn modelId="{34C3ADBB-4D85-441B-81D8-D4223FF149F2}" type="presParOf" srcId="{9DE6F376-AD8D-4FC4-8891-1438069A57CF}" destId="{7C122C46-D7C8-472B-ABB6-71F8AB0E424A}" srcOrd="0" destOrd="0" presId="urn:microsoft.com/office/officeart/2005/8/layout/process2"/>
    <dgm:cxn modelId="{037BB553-A17A-4D1C-BD03-FF5BED31FAB0}" type="presParOf" srcId="{3B48A172-3C07-453A-8969-62CCF19F1362}" destId="{14D74AC3-9169-4579-B89D-C0C2C91D8DA5}" srcOrd="2" destOrd="0" presId="urn:microsoft.com/office/officeart/2005/8/layout/process2"/>
    <dgm:cxn modelId="{4F710D1E-BCE7-4FDE-9711-017A0B891207}" type="presParOf" srcId="{3B48A172-3C07-453A-8969-62CCF19F1362}" destId="{FDC91437-3B70-45AA-9674-EE6600F2B763}" srcOrd="3" destOrd="0" presId="urn:microsoft.com/office/officeart/2005/8/layout/process2"/>
    <dgm:cxn modelId="{12B48B45-3918-4F81-9055-D3F81FEDEE00}" type="presParOf" srcId="{FDC91437-3B70-45AA-9674-EE6600F2B763}" destId="{6AC814AC-277D-41E3-8AFE-B57363D7D8E0}" srcOrd="0" destOrd="0" presId="urn:microsoft.com/office/officeart/2005/8/layout/process2"/>
    <dgm:cxn modelId="{1AB2347A-3EC8-435C-A058-EB32971C91D7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67693C-32DC-4066-84D9-C488C605FF9F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34ED797D-A682-4008-B3EA-6323C08A0069}">
      <dgm:prSet phldrT="[Text]"/>
      <dgm:spPr/>
      <dgm:t>
        <a:bodyPr/>
        <a:lstStyle/>
        <a:p>
          <a:r>
            <a:rPr lang="de-AT" b="1" dirty="0" smtClean="0"/>
            <a:t>What</a:t>
          </a:r>
          <a:r>
            <a:rPr lang="de-AT" dirty="0" smtClean="0"/>
            <a:t> is right?</a:t>
          </a:r>
          <a:endParaRPr lang="de-AT" dirty="0"/>
        </a:p>
      </dgm:t>
    </dgm:pt>
    <dgm:pt modelId="{4F04E9D3-46C1-4766-8CCF-13C23B0B533E}" type="parTrans" cxnId="{B549AC9F-B8D7-43AA-BFB4-228F99D91E07}">
      <dgm:prSet/>
      <dgm:spPr/>
      <dgm:t>
        <a:bodyPr/>
        <a:lstStyle/>
        <a:p>
          <a:endParaRPr lang="de-AT"/>
        </a:p>
      </dgm:t>
    </dgm:pt>
    <dgm:pt modelId="{9F860570-714D-491B-A9EA-BF098A311F27}" type="sibTrans" cxnId="{B549AC9F-B8D7-43AA-BFB4-228F99D91E07}">
      <dgm:prSet/>
      <dgm:spPr/>
      <dgm:t>
        <a:bodyPr/>
        <a:lstStyle/>
        <a:p>
          <a:endParaRPr lang="de-AT"/>
        </a:p>
      </dgm:t>
    </dgm:pt>
    <dgm:pt modelId="{DF8863C7-6C60-4AD5-9F02-CFA9C7ADBD0D}">
      <dgm:prSet phldrT="[Text]"/>
      <dgm:spPr/>
      <dgm:t>
        <a:bodyPr/>
        <a:lstStyle/>
        <a:p>
          <a:r>
            <a:rPr lang="de-AT" b="1" dirty="0" smtClean="0"/>
            <a:t>Make it </a:t>
          </a:r>
          <a:r>
            <a:rPr lang="de-AT" dirty="0" smtClean="0"/>
            <a:t>right</a:t>
          </a:r>
          <a:endParaRPr lang="de-AT" dirty="0"/>
        </a:p>
      </dgm:t>
    </dgm:pt>
    <dgm:pt modelId="{2DC484A3-A72A-4E7C-823F-5A2ABE558DA4}" type="parTrans" cxnId="{18F231C0-7C51-4C61-B782-9DDA5B29054D}">
      <dgm:prSet/>
      <dgm:spPr/>
      <dgm:t>
        <a:bodyPr/>
        <a:lstStyle/>
        <a:p>
          <a:endParaRPr lang="de-AT"/>
        </a:p>
      </dgm:t>
    </dgm:pt>
    <dgm:pt modelId="{05CDBA16-991B-47E9-9600-BB5A832F1E29}" type="sibTrans" cxnId="{18F231C0-7C51-4C61-B782-9DDA5B29054D}">
      <dgm:prSet/>
      <dgm:spPr/>
      <dgm:t>
        <a:bodyPr/>
        <a:lstStyle/>
        <a:p>
          <a:endParaRPr lang="de-AT"/>
        </a:p>
      </dgm:t>
    </dgm:pt>
    <dgm:pt modelId="{ED27F023-A532-4799-8709-47420F73AA9E}">
      <dgm:prSet phldrT="[Text]"/>
      <dgm:spPr/>
      <dgm:t>
        <a:bodyPr/>
        <a:lstStyle/>
        <a:p>
          <a:r>
            <a:rPr lang="de-AT" b="1" dirty="0" smtClean="0"/>
            <a:t>Is it </a:t>
          </a:r>
          <a:r>
            <a:rPr lang="de-AT" dirty="0" smtClean="0"/>
            <a:t>right?</a:t>
          </a:r>
          <a:endParaRPr lang="de-AT" dirty="0"/>
        </a:p>
      </dgm:t>
    </dgm:pt>
    <dgm:pt modelId="{F2E7C3AD-2132-4D6D-A16F-72AAF59D77FB}" type="parTrans" cxnId="{E564652F-218C-4AB0-9971-3932EAA99B01}">
      <dgm:prSet/>
      <dgm:spPr/>
      <dgm:t>
        <a:bodyPr/>
        <a:lstStyle/>
        <a:p>
          <a:endParaRPr lang="de-AT"/>
        </a:p>
      </dgm:t>
    </dgm:pt>
    <dgm:pt modelId="{9CDC9928-BE48-4114-818F-8EBAC1F70F03}" type="sibTrans" cxnId="{E564652F-218C-4AB0-9971-3932EAA99B01}">
      <dgm:prSet/>
      <dgm:spPr/>
      <dgm:t>
        <a:bodyPr/>
        <a:lstStyle/>
        <a:p>
          <a:endParaRPr lang="de-AT"/>
        </a:p>
      </dgm:t>
    </dgm:pt>
    <dgm:pt modelId="{F44036D0-919E-456C-946E-62CCBA7315DA}" type="pres">
      <dgm:prSet presAssocID="{E167693C-32DC-4066-84D9-C488C605FF9F}" presName="Name0" presStyleCnt="0">
        <dgm:presLayoutVars>
          <dgm:dir/>
          <dgm:animLvl val="lvl"/>
          <dgm:resizeHandles val="exact"/>
        </dgm:presLayoutVars>
      </dgm:prSet>
      <dgm:spPr/>
    </dgm:pt>
    <dgm:pt modelId="{C31FEA92-BD65-49EA-A3B8-4CFB4B45FFE4}" type="pres">
      <dgm:prSet presAssocID="{34ED797D-A682-4008-B3EA-6323C08A006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620A1D0D-96BE-4A42-A24D-F1D91E89521C}" type="pres">
      <dgm:prSet presAssocID="{9F860570-714D-491B-A9EA-BF098A311F27}" presName="parTxOnlySpace" presStyleCnt="0"/>
      <dgm:spPr/>
    </dgm:pt>
    <dgm:pt modelId="{2D8DF605-3A08-4E95-899E-4A804656DFAB}" type="pres">
      <dgm:prSet presAssocID="{DF8863C7-6C60-4AD5-9F02-CFA9C7ADBD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FFDFA33-FA34-45EB-B8CF-769A25954FA1}" type="pres">
      <dgm:prSet presAssocID="{05CDBA16-991B-47E9-9600-BB5A832F1E29}" presName="parTxOnlySpace" presStyleCnt="0"/>
      <dgm:spPr/>
    </dgm:pt>
    <dgm:pt modelId="{78509391-0CE0-42BD-A15C-97CF6E2D47AB}" type="pres">
      <dgm:prSet presAssocID="{ED27F023-A532-4799-8709-47420F73AA9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CCE3231C-B1FF-419E-BEB9-73E7ACC14081}" type="presOf" srcId="{E167693C-32DC-4066-84D9-C488C605FF9F}" destId="{F44036D0-919E-456C-946E-62CCBA7315DA}" srcOrd="0" destOrd="0" presId="urn:microsoft.com/office/officeart/2005/8/layout/chevron1"/>
    <dgm:cxn modelId="{18F231C0-7C51-4C61-B782-9DDA5B29054D}" srcId="{E167693C-32DC-4066-84D9-C488C605FF9F}" destId="{DF8863C7-6C60-4AD5-9F02-CFA9C7ADBD0D}" srcOrd="1" destOrd="0" parTransId="{2DC484A3-A72A-4E7C-823F-5A2ABE558DA4}" sibTransId="{05CDBA16-991B-47E9-9600-BB5A832F1E29}"/>
    <dgm:cxn modelId="{E564652F-218C-4AB0-9971-3932EAA99B01}" srcId="{E167693C-32DC-4066-84D9-C488C605FF9F}" destId="{ED27F023-A532-4799-8709-47420F73AA9E}" srcOrd="2" destOrd="0" parTransId="{F2E7C3AD-2132-4D6D-A16F-72AAF59D77FB}" sibTransId="{9CDC9928-BE48-4114-818F-8EBAC1F70F03}"/>
    <dgm:cxn modelId="{20388F6D-9272-4190-8656-84142E30C4A1}" type="presOf" srcId="{DF8863C7-6C60-4AD5-9F02-CFA9C7ADBD0D}" destId="{2D8DF605-3A08-4E95-899E-4A804656DFAB}" srcOrd="0" destOrd="0" presId="urn:microsoft.com/office/officeart/2005/8/layout/chevron1"/>
    <dgm:cxn modelId="{4AB38DDB-BBD9-4292-B6A9-47A83A383F27}" type="presOf" srcId="{34ED797D-A682-4008-B3EA-6323C08A0069}" destId="{C31FEA92-BD65-49EA-A3B8-4CFB4B45FFE4}" srcOrd="0" destOrd="0" presId="urn:microsoft.com/office/officeart/2005/8/layout/chevron1"/>
    <dgm:cxn modelId="{B549AC9F-B8D7-43AA-BFB4-228F99D91E07}" srcId="{E167693C-32DC-4066-84D9-C488C605FF9F}" destId="{34ED797D-A682-4008-B3EA-6323C08A0069}" srcOrd="0" destOrd="0" parTransId="{4F04E9D3-46C1-4766-8CCF-13C23B0B533E}" sibTransId="{9F860570-714D-491B-A9EA-BF098A311F27}"/>
    <dgm:cxn modelId="{F65D8B39-E0D9-4BDF-A0EF-E7D367F4F4A5}" type="presOf" srcId="{ED27F023-A532-4799-8709-47420F73AA9E}" destId="{78509391-0CE0-42BD-A15C-97CF6E2D47AB}" srcOrd="0" destOrd="0" presId="urn:microsoft.com/office/officeart/2005/8/layout/chevron1"/>
    <dgm:cxn modelId="{4EA8B8F7-0F75-47CF-8D1F-EEB015ACCCDA}" type="presParOf" srcId="{F44036D0-919E-456C-946E-62CCBA7315DA}" destId="{C31FEA92-BD65-49EA-A3B8-4CFB4B45FFE4}" srcOrd="0" destOrd="0" presId="urn:microsoft.com/office/officeart/2005/8/layout/chevron1"/>
    <dgm:cxn modelId="{D9569653-A23E-4F18-95E0-CD2E21C34ECB}" type="presParOf" srcId="{F44036D0-919E-456C-946E-62CCBA7315DA}" destId="{620A1D0D-96BE-4A42-A24D-F1D91E89521C}" srcOrd="1" destOrd="0" presId="urn:microsoft.com/office/officeart/2005/8/layout/chevron1"/>
    <dgm:cxn modelId="{330E2454-63F9-4C0B-85AF-CB53E8A41B71}" type="presParOf" srcId="{F44036D0-919E-456C-946E-62CCBA7315DA}" destId="{2D8DF605-3A08-4E95-899E-4A804656DFAB}" srcOrd="2" destOrd="0" presId="urn:microsoft.com/office/officeart/2005/8/layout/chevron1"/>
    <dgm:cxn modelId="{7854CB9F-638C-47F6-B9A5-844E88D25A1D}" type="presParOf" srcId="{F44036D0-919E-456C-946E-62CCBA7315DA}" destId="{BFFDFA33-FA34-45EB-B8CF-769A25954FA1}" srcOrd="3" destOrd="0" presId="urn:microsoft.com/office/officeart/2005/8/layout/chevron1"/>
    <dgm:cxn modelId="{694AF6A0-B190-417B-B742-CBECA1F834A6}" type="presParOf" srcId="{F44036D0-919E-456C-946E-62CCBA7315DA}" destId="{78509391-0CE0-42BD-A15C-97CF6E2D47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 smtClean="0"/>
            <a:t>Given</a:t>
          </a:r>
          <a:endParaRPr lang="de-AT" sz="2000" dirty="0"/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 smtClean="0"/>
            <a:t>When</a:t>
          </a:r>
          <a:endParaRPr lang="de-AT" sz="2000" dirty="0"/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 smtClean="0"/>
            <a:t>Then</a:t>
          </a:r>
          <a:endParaRPr lang="de-AT" sz="2000" dirty="0"/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9D1A69E-04D5-4B38-B972-14BC88BEE22C}" type="presOf" srcId="{E65CC1DE-898B-424B-8B27-6189026662EC}" destId="{7C122C46-D7C8-472B-ABB6-71F8AB0E424A}" srcOrd="1" destOrd="0" presId="urn:microsoft.com/office/officeart/2005/8/layout/process2"/>
    <dgm:cxn modelId="{9EBA1588-BFED-4760-89C8-91217B4171B4}" type="presOf" srcId="{4049C00E-9710-4A71-8F54-4B854015279C}" destId="{921A64A7-56FA-4A76-AAE4-21274784B2D7}" srcOrd="0" destOrd="0" presId="urn:microsoft.com/office/officeart/2005/8/layout/process2"/>
    <dgm:cxn modelId="{B830865E-FD76-4AF9-9540-B3A3337C206E}" type="presOf" srcId="{AF8E94E0-4038-4EBC-B230-1A31C2BE9E24}" destId="{8D0CEA71-CC4F-4D6D-BF3E-9C96CEFA5572}" srcOrd="0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00D5615D-BF75-4FB5-A57F-F593499195ED}" type="presOf" srcId="{89B59F6B-1D26-4B8C-A24D-380FB78CABE7}" destId="{3B48A172-3C07-453A-8969-62CCF19F1362}" srcOrd="0" destOrd="0" presId="urn:microsoft.com/office/officeart/2005/8/layout/process2"/>
    <dgm:cxn modelId="{40BE0F96-5CB7-4E26-A863-30F95AD7E254}" type="presOf" srcId="{7651146E-295F-4E6B-BE74-7972CD343A84}" destId="{FDC91437-3B70-45AA-9674-EE6600F2B763}" srcOrd="0" destOrd="0" presId="urn:microsoft.com/office/officeart/2005/8/layout/process2"/>
    <dgm:cxn modelId="{94D417C7-CD91-43B7-A018-FB22EC466F6D}" type="presOf" srcId="{7D4D1C42-85B2-45D1-890B-ADFB2BEF4BC1}" destId="{14D74AC3-9169-4579-B89D-C0C2C91D8DA5}" srcOrd="0" destOrd="0" presId="urn:microsoft.com/office/officeart/2005/8/layout/process2"/>
    <dgm:cxn modelId="{D467D4EC-4878-4CB4-90FC-B68B14A247DB}" type="presOf" srcId="{7651146E-295F-4E6B-BE74-7972CD343A84}" destId="{6AC814AC-277D-41E3-8AFE-B57363D7D8E0}" srcOrd="1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3ED33002-C5E2-4A4F-B771-20CE9683E537}" type="presOf" srcId="{E65CC1DE-898B-424B-8B27-6189026662EC}" destId="{9DE6F376-AD8D-4FC4-8891-1438069A57CF}" srcOrd="0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637EB076-238E-4279-B238-11A77C5779A4}" type="presParOf" srcId="{3B48A172-3C07-453A-8969-62CCF19F1362}" destId="{8D0CEA71-CC4F-4D6D-BF3E-9C96CEFA5572}" srcOrd="0" destOrd="0" presId="urn:microsoft.com/office/officeart/2005/8/layout/process2"/>
    <dgm:cxn modelId="{488E181B-4D62-478E-B975-6E0B6D392785}" type="presParOf" srcId="{3B48A172-3C07-453A-8969-62CCF19F1362}" destId="{9DE6F376-AD8D-4FC4-8891-1438069A57CF}" srcOrd="1" destOrd="0" presId="urn:microsoft.com/office/officeart/2005/8/layout/process2"/>
    <dgm:cxn modelId="{854E4B72-9BCB-4168-AC92-3A397FF5DA3B}" type="presParOf" srcId="{9DE6F376-AD8D-4FC4-8891-1438069A57CF}" destId="{7C122C46-D7C8-472B-ABB6-71F8AB0E424A}" srcOrd="0" destOrd="0" presId="urn:microsoft.com/office/officeart/2005/8/layout/process2"/>
    <dgm:cxn modelId="{6BF12923-F89F-49B6-B149-44DCF3BDA0B8}" type="presParOf" srcId="{3B48A172-3C07-453A-8969-62CCF19F1362}" destId="{14D74AC3-9169-4579-B89D-C0C2C91D8DA5}" srcOrd="2" destOrd="0" presId="urn:microsoft.com/office/officeart/2005/8/layout/process2"/>
    <dgm:cxn modelId="{72C0A5AE-1E67-401D-9799-4ECDB5EBF777}" type="presParOf" srcId="{3B48A172-3C07-453A-8969-62CCF19F1362}" destId="{FDC91437-3B70-45AA-9674-EE6600F2B763}" srcOrd="3" destOrd="0" presId="urn:microsoft.com/office/officeart/2005/8/layout/process2"/>
    <dgm:cxn modelId="{431189F3-1A9A-420E-8115-61D97A284FB2}" type="presParOf" srcId="{FDC91437-3B70-45AA-9674-EE6600F2B763}" destId="{6AC814AC-277D-41E3-8AFE-B57363D7D8E0}" srcOrd="0" destOrd="0" presId="urn:microsoft.com/office/officeart/2005/8/layout/process2"/>
    <dgm:cxn modelId="{155CC50F-8B72-46B8-B4B2-9FAAAC9303F7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 smtClean="0"/>
            <a:t>Given</a:t>
          </a:r>
          <a:endParaRPr lang="de-AT" sz="2000" dirty="0"/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 smtClean="0"/>
            <a:t>When</a:t>
          </a:r>
          <a:endParaRPr lang="de-AT" sz="2000" dirty="0"/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 smtClean="0"/>
            <a:t>Then</a:t>
          </a:r>
          <a:endParaRPr lang="de-AT" sz="2000" dirty="0"/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3FE14321-5F51-437B-BB26-32FD613BC639}" type="presOf" srcId="{7651146E-295F-4E6B-BE74-7972CD343A84}" destId="{6AC814AC-277D-41E3-8AFE-B57363D7D8E0}" srcOrd="1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D1DE1045-A262-452D-AC41-87F0DBD95107}" type="presOf" srcId="{7D4D1C42-85B2-45D1-890B-ADFB2BEF4BC1}" destId="{14D74AC3-9169-4579-B89D-C0C2C91D8DA5}" srcOrd="0" destOrd="0" presId="urn:microsoft.com/office/officeart/2005/8/layout/process2"/>
    <dgm:cxn modelId="{B3B47D97-7B70-4D72-B989-E1B9B46CCA2B}" type="presOf" srcId="{AF8E94E0-4038-4EBC-B230-1A31C2BE9E24}" destId="{8D0CEA71-CC4F-4D6D-BF3E-9C96CEFA5572}" srcOrd="0" destOrd="0" presId="urn:microsoft.com/office/officeart/2005/8/layout/process2"/>
    <dgm:cxn modelId="{6EC8012A-4ACC-4BF6-AB9B-6C938ABE0EF2}" type="presOf" srcId="{7651146E-295F-4E6B-BE74-7972CD343A84}" destId="{FDC91437-3B70-45AA-9674-EE6600F2B763}" srcOrd="0" destOrd="0" presId="urn:microsoft.com/office/officeart/2005/8/layout/process2"/>
    <dgm:cxn modelId="{2958FDB0-63E8-4173-BA9B-BDB35E196EF1}" type="presOf" srcId="{4049C00E-9710-4A71-8F54-4B854015279C}" destId="{921A64A7-56FA-4A76-AAE4-21274784B2D7}" srcOrd="0" destOrd="0" presId="urn:microsoft.com/office/officeart/2005/8/layout/process2"/>
    <dgm:cxn modelId="{BCD565C7-614A-4D2D-91C4-418202D5DE29}" type="presOf" srcId="{E65CC1DE-898B-424B-8B27-6189026662EC}" destId="{9DE6F376-AD8D-4FC4-8891-1438069A57CF}" srcOrd="0" destOrd="0" presId="urn:microsoft.com/office/officeart/2005/8/layout/process2"/>
    <dgm:cxn modelId="{56CF52CF-7566-448B-9A9E-4D4019D40BA7}" type="presOf" srcId="{89B59F6B-1D26-4B8C-A24D-380FB78CABE7}" destId="{3B48A172-3C07-453A-8969-62CCF19F1362}" srcOrd="0" destOrd="0" presId="urn:microsoft.com/office/officeart/2005/8/layout/process2"/>
    <dgm:cxn modelId="{27E930D4-ABB4-420C-98C5-B794D570A92C}" type="presOf" srcId="{E65CC1DE-898B-424B-8B27-6189026662EC}" destId="{7C122C46-D7C8-472B-ABB6-71F8AB0E424A}" srcOrd="1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1E612D4E-C2EA-4469-89C7-82D53B015575}" type="presParOf" srcId="{3B48A172-3C07-453A-8969-62CCF19F1362}" destId="{8D0CEA71-CC4F-4D6D-BF3E-9C96CEFA5572}" srcOrd="0" destOrd="0" presId="urn:microsoft.com/office/officeart/2005/8/layout/process2"/>
    <dgm:cxn modelId="{4DFAFB55-32FD-4248-AB39-BEBD4F5DDBD9}" type="presParOf" srcId="{3B48A172-3C07-453A-8969-62CCF19F1362}" destId="{9DE6F376-AD8D-4FC4-8891-1438069A57CF}" srcOrd="1" destOrd="0" presId="urn:microsoft.com/office/officeart/2005/8/layout/process2"/>
    <dgm:cxn modelId="{FBAE7897-DE85-469B-A639-5C020F9E1A80}" type="presParOf" srcId="{9DE6F376-AD8D-4FC4-8891-1438069A57CF}" destId="{7C122C46-D7C8-472B-ABB6-71F8AB0E424A}" srcOrd="0" destOrd="0" presId="urn:microsoft.com/office/officeart/2005/8/layout/process2"/>
    <dgm:cxn modelId="{034BB278-4DED-45A8-9B02-7748A13B1CD6}" type="presParOf" srcId="{3B48A172-3C07-453A-8969-62CCF19F1362}" destId="{14D74AC3-9169-4579-B89D-C0C2C91D8DA5}" srcOrd="2" destOrd="0" presId="urn:microsoft.com/office/officeart/2005/8/layout/process2"/>
    <dgm:cxn modelId="{D81B465B-BBE3-49B7-B3F6-23E3C2094ED9}" type="presParOf" srcId="{3B48A172-3C07-453A-8969-62CCF19F1362}" destId="{FDC91437-3B70-45AA-9674-EE6600F2B763}" srcOrd="3" destOrd="0" presId="urn:microsoft.com/office/officeart/2005/8/layout/process2"/>
    <dgm:cxn modelId="{187C5E26-F3E1-4089-88DD-DF3D55EEE8FE}" type="presParOf" srcId="{FDC91437-3B70-45AA-9674-EE6600F2B763}" destId="{6AC814AC-277D-41E3-8AFE-B57363D7D8E0}" srcOrd="0" destOrd="0" presId="urn:microsoft.com/office/officeart/2005/8/layout/process2"/>
    <dgm:cxn modelId="{321CA3CB-BA7F-4EAF-9A65-C5C85F0D842A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/>
            <a:t>Arrange</a:t>
          </a:r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/>
            <a:t>Act</a:t>
          </a:r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/>
            <a:t>Assert</a:t>
          </a:r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9573" custScaleY="3957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F7F0C9BA-D0A4-45DF-AAF8-07FBF24E06CE}" type="presOf" srcId="{7651146E-295F-4E6B-BE74-7972CD343A84}" destId="{FDC91437-3B70-45AA-9674-EE6600F2B763}" srcOrd="0" destOrd="0" presId="urn:microsoft.com/office/officeart/2005/8/layout/process2"/>
    <dgm:cxn modelId="{FD722326-5779-4A12-B67E-F05D89162A2E}" type="presOf" srcId="{AF8E94E0-4038-4EBC-B230-1A31C2BE9E24}" destId="{8D0CEA71-CC4F-4D6D-BF3E-9C96CEFA5572}" srcOrd="0" destOrd="0" presId="urn:microsoft.com/office/officeart/2005/8/layout/process2"/>
    <dgm:cxn modelId="{5EFA0FB6-BD00-4702-B991-C1594425F72E}" type="presOf" srcId="{89B59F6B-1D26-4B8C-A24D-380FB78CABE7}" destId="{3B48A172-3C07-453A-8969-62CCF19F1362}" srcOrd="0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BD1705CA-AD8C-417A-B865-920A68B026DF}" type="presOf" srcId="{E65CC1DE-898B-424B-8B27-6189026662EC}" destId="{9DE6F376-AD8D-4FC4-8891-1438069A57CF}" srcOrd="0" destOrd="0" presId="urn:microsoft.com/office/officeart/2005/8/layout/process2"/>
    <dgm:cxn modelId="{241F4294-AF25-4E35-A347-F6694E4A5302}" type="presOf" srcId="{7D4D1C42-85B2-45D1-890B-ADFB2BEF4BC1}" destId="{14D74AC3-9169-4579-B89D-C0C2C91D8DA5}" srcOrd="0" destOrd="0" presId="urn:microsoft.com/office/officeart/2005/8/layout/process2"/>
    <dgm:cxn modelId="{B09282FB-7F8D-4DF4-A380-230B9D09AB99}" type="presOf" srcId="{4049C00E-9710-4A71-8F54-4B854015279C}" destId="{921A64A7-56FA-4A76-AAE4-21274784B2D7}" srcOrd="0" destOrd="0" presId="urn:microsoft.com/office/officeart/2005/8/layout/process2"/>
    <dgm:cxn modelId="{4008C632-D370-4EBA-8E40-2E593756ACBA}" type="presOf" srcId="{7651146E-295F-4E6B-BE74-7972CD343A84}" destId="{6AC814AC-277D-41E3-8AFE-B57363D7D8E0}" srcOrd="1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442EB5FA-99FE-474D-8589-D50C9FA0A8E7}" type="presOf" srcId="{E65CC1DE-898B-424B-8B27-6189026662EC}" destId="{7C122C46-D7C8-472B-ABB6-71F8AB0E424A}" srcOrd="1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C427429E-29EB-4A5F-B2D5-656F39CC9D4E}" type="presParOf" srcId="{3B48A172-3C07-453A-8969-62CCF19F1362}" destId="{8D0CEA71-CC4F-4D6D-BF3E-9C96CEFA5572}" srcOrd="0" destOrd="0" presId="urn:microsoft.com/office/officeart/2005/8/layout/process2"/>
    <dgm:cxn modelId="{CCCC3682-38B1-4044-A605-6EDA2888DFAD}" type="presParOf" srcId="{3B48A172-3C07-453A-8969-62CCF19F1362}" destId="{9DE6F376-AD8D-4FC4-8891-1438069A57CF}" srcOrd="1" destOrd="0" presId="urn:microsoft.com/office/officeart/2005/8/layout/process2"/>
    <dgm:cxn modelId="{F2D77E70-4DE2-4406-AE32-9D937A23F529}" type="presParOf" srcId="{9DE6F376-AD8D-4FC4-8891-1438069A57CF}" destId="{7C122C46-D7C8-472B-ABB6-71F8AB0E424A}" srcOrd="0" destOrd="0" presId="urn:microsoft.com/office/officeart/2005/8/layout/process2"/>
    <dgm:cxn modelId="{864D3DC1-E161-49A1-A589-A8FB4DF8618C}" type="presParOf" srcId="{3B48A172-3C07-453A-8969-62CCF19F1362}" destId="{14D74AC3-9169-4579-B89D-C0C2C91D8DA5}" srcOrd="2" destOrd="0" presId="urn:microsoft.com/office/officeart/2005/8/layout/process2"/>
    <dgm:cxn modelId="{92FDB323-B115-4DC3-AA25-641B0BC37CCF}" type="presParOf" srcId="{3B48A172-3C07-453A-8969-62CCF19F1362}" destId="{FDC91437-3B70-45AA-9674-EE6600F2B763}" srcOrd="3" destOrd="0" presId="urn:microsoft.com/office/officeart/2005/8/layout/process2"/>
    <dgm:cxn modelId="{5C119921-716B-424C-834E-6A00AD35C1EE}" type="presParOf" srcId="{FDC91437-3B70-45AA-9674-EE6600F2B763}" destId="{6AC814AC-277D-41E3-8AFE-B57363D7D8E0}" srcOrd="0" destOrd="0" presId="urn:microsoft.com/office/officeart/2005/8/layout/process2"/>
    <dgm:cxn modelId="{77E16A4D-C8DA-490E-ACE2-55542B306BB5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B59F6B-1D26-4B8C-A24D-380FB78CABE7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AF8E94E0-4038-4EBC-B230-1A31C2BE9E24}">
      <dgm:prSet phldrT="[Text]" custT="1"/>
      <dgm:spPr/>
      <dgm:t>
        <a:bodyPr/>
        <a:lstStyle/>
        <a:p>
          <a:r>
            <a:rPr lang="de-AT" sz="2000" dirty="0"/>
            <a:t>Setup</a:t>
          </a:r>
        </a:p>
      </dgm:t>
    </dgm:pt>
    <dgm:pt modelId="{4E1FD6EC-75B8-4C24-89BB-5EE47E693DC4}" type="parTrans" cxnId="{6CDB6B98-8F59-4F88-B7B0-D7F9B0E287AC}">
      <dgm:prSet/>
      <dgm:spPr/>
      <dgm:t>
        <a:bodyPr/>
        <a:lstStyle/>
        <a:p>
          <a:endParaRPr lang="de-AT" sz="2000"/>
        </a:p>
      </dgm:t>
    </dgm:pt>
    <dgm:pt modelId="{E65CC1DE-898B-424B-8B27-6189026662EC}" type="sibTrans" cxnId="{6CDB6B98-8F59-4F88-B7B0-D7F9B0E287AC}">
      <dgm:prSet custT="1"/>
      <dgm:spPr/>
      <dgm:t>
        <a:bodyPr/>
        <a:lstStyle/>
        <a:p>
          <a:endParaRPr lang="de-AT" sz="2000"/>
        </a:p>
      </dgm:t>
    </dgm:pt>
    <dgm:pt modelId="{7D4D1C42-85B2-45D1-890B-ADFB2BEF4BC1}">
      <dgm:prSet phldrT="[Text]" custT="1"/>
      <dgm:spPr/>
      <dgm:t>
        <a:bodyPr/>
        <a:lstStyle/>
        <a:p>
          <a:r>
            <a:rPr lang="de-AT" sz="2000" dirty="0"/>
            <a:t>Execute</a:t>
          </a:r>
        </a:p>
      </dgm:t>
    </dgm:pt>
    <dgm:pt modelId="{CFE59088-6DAE-4940-A913-76938164965D}" type="parTrans" cxnId="{DC141031-13ED-49B0-9F68-340BD9D46241}">
      <dgm:prSet/>
      <dgm:spPr/>
      <dgm:t>
        <a:bodyPr/>
        <a:lstStyle/>
        <a:p>
          <a:endParaRPr lang="de-AT" sz="2000"/>
        </a:p>
      </dgm:t>
    </dgm:pt>
    <dgm:pt modelId="{7651146E-295F-4E6B-BE74-7972CD343A84}" type="sibTrans" cxnId="{DC141031-13ED-49B0-9F68-340BD9D46241}">
      <dgm:prSet custT="1"/>
      <dgm:spPr/>
      <dgm:t>
        <a:bodyPr/>
        <a:lstStyle/>
        <a:p>
          <a:endParaRPr lang="de-AT" sz="2000"/>
        </a:p>
      </dgm:t>
    </dgm:pt>
    <dgm:pt modelId="{4049C00E-9710-4A71-8F54-4B854015279C}">
      <dgm:prSet phldrT="[Text]" custT="1"/>
      <dgm:spPr/>
      <dgm:t>
        <a:bodyPr/>
        <a:lstStyle/>
        <a:p>
          <a:r>
            <a:rPr lang="de-AT" sz="2000" dirty="0"/>
            <a:t>Verify</a:t>
          </a:r>
        </a:p>
      </dgm:t>
    </dgm:pt>
    <dgm:pt modelId="{5F0A5531-67F0-4CD1-8051-D4017D3E641D}" type="parTrans" cxnId="{F5D90038-E3E2-4276-B461-A4642E1D2AE3}">
      <dgm:prSet/>
      <dgm:spPr/>
      <dgm:t>
        <a:bodyPr/>
        <a:lstStyle/>
        <a:p>
          <a:endParaRPr lang="de-AT" sz="2000"/>
        </a:p>
      </dgm:t>
    </dgm:pt>
    <dgm:pt modelId="{1AEA82F7-BB29-4B40-80F1-51B7676EDDDB}" type="sibTrans" cxnId="{F5D90038-E3E2-4276-B461-A4642E1D2AE3}">
      <dgm:prSet/>
      <dgm:spPr/>
      <dgm:t>
        <a:bodyPr/>
        <a:lstStyle/>
        <a:p>
          <a:endParaRPr lang="de-AT" sz="2000"/>
        </a:p>
      </dgm:t>
    </dgm:pt>
    <dgm:pt modelId="{3B48A172-3C07-453A-8969-62CCF19F1362}" type="pres">
      <dgm:prSet presAssocID="{89B59F6B-1D26-4B8C-A24D-380FB78CABE7}" presName="linearFlow" presStyleCnt="0">
        <dgm:presLayoutVars>
          <dgm:resizeHandles val="exact"/>
        </dgm:presLayoutVars>
      </dgm:prSet>
      <dgm:spPr/>
    </dgm:pt>
    <dgm:pt modelId="{8D0CEA71-CC4F-4D6D-BF3E-9C96CEFA5572}" type="pres">
      <dgm:prSet presAssocID="{AF8E94E0-4038-4EBC-B230-1A31C2BE9E24}" presName="node" presStyleLbl="node1" presStyleIdx="0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DE6F376-AD8D-4FC4-8891-1438069A57CF}" type="pres">
      <dgm:prSet presAssocID="{E65CC1DE-898B-424B-8B27-6189026662EC}" presName="sibTrans" presStyleLbl="sibTrans2D1" presStyleIdx="0" presStyleCnt="2"/>
      <dgm:spPr/>
      <dgm:t>
        <a:bodyPr/>
        <a:lstStyle/>
        <a:p>
          <a:endParaRPr lang="de-AT"/>
        </a:p>
      </dgm:t>
    </dgm:pt>
    <dgm:pt modelId="{7C122C46-D7C8-472B-ABB6-71F8AB0E424A}" type="pres">
      <dgm:prSet presAssocID="{E65CC1DE-898B-424B-8B27-6189026662EC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14D74AC3-9169-4579-B89D-C0C2C91D8DA5}" type="pres">
      <dgm:prSet presAssocID="{7D4D1C42-85B2-45D1-890B-ADFB2BEF4BC1}" presName="node" presStyleLbl="node1" presStyleIdx="1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FDC91437-3B70-45AA-9674-EE6600F2B763}" type="pres">
      <dgm:prSet presAssocID="{7651146E-295F-4E6B-BE74-7972CD343A84}" presName="sibTrans" presStyleLbl="sibTrans2D1" presStyleIdx="1" presStyleCnt="2"/>
      <dgm:spPr/>
      <dgm:t>
        <a:bodyPr/>
        <a:lstStyle/>
        <a:p>
          <a:endParaRPr lang="de-AT"/>
        </a:p>
      </dgm:t>
    </dgm:pt>
    <dgm:pt modelId="{6AC814AC-277D-41E3-8AFE-B57363D7D8E0}" type="pres">
      <dgm:prSet presAssocID="{7651146E-295F-4E6B-BE74-7972CD343A84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921A64A7-56FA-4A76-AAE4-21274784B2D7}" type="pres">
      <dgm:prSet presAssocID="{4049C00E-9710-4A71-8F54-4B854015279C}" presName="node" presStyleLbl="node1" presStyleIdx="2" presStyleCnt="3" custScaleX="33315" custScaleY="33315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F6FE0F0-530A-4AD8-A237-B89A6A09433B}" type="presOf" srcId="{7651146E-295F-4E6B-BE74-7972CD343A84}" destId="{6AC814AC-277D-41E3-8AFE-B57363D7D8E0}" srcOrd="1" destOrd="0" presId="urn:microsoft.com/office/officeart/2005/8/layout/process2"/>
    <dgm:cxn modelId="{8E3FAA47-FC8D-43FA-885B-31E08A4B67CA}" type="presOf" srcId="{7651146E-295F-4E6B-BE74-7972CD343A84}" destId="{FDC91437-3B70-45AA-9674-EE6600F2B763}" srcOrd="0" destOrd="0" presId="urn:microsoft.com/office/officeart/2005/8/layout/process2"/>
    <dgm:cxn modelId="{990FCF56-CA2C-4446-85A2-67A21A6AFBDF}" type="presOf" srcId="{4049C00E-9710-4A71-8F54-4B854015279C}" destId="{921A64A7-56FA-4A76-AAE4-21274784B2D7}" srcOrd="0" destOrd="0" presId="urn:microsoft.com/office/officeart/2005/8/layout/process2"/>
    <dgm:cxn modelId="{DC141031-13ED-49B0-9F68-340BD9D46241}" srcId="{89B59F6B-1D26-4B8C-A24D-380FB78CABE7}" destId="{7D4D1C42-85B2-45D1-890B-ADFB2BEF4BC1}" srcOrd="1" destOrd="0" parTransId="{CFE59088-6DAE-4940-A913-76938164965D}" sibTransId="{7651146E-295F-4E6B-BE74-7972CD343A84}"/>
    <dgm:cxn modelId="{81C79E09-E755-4678-A211-014347E94CB5}" type="presOf" srcId="{7D4D1C42-85B2-45D1-890B-ADFB2BEF4BC1}" destId="{14D74AC3-9169-4579-B89D-C0C2C91D8DA5}" srcOrd="0" destOrd="0" presId="urn:microsoft.com/office/officeart/2005/8/layout/process2"/>
    <dgm:cxn modelId="{64E1D125-4F85-4EE4-B1D2-0A643A986B71}" type="presOf" srcId="{E65CC1DE-898B-424B-8B27-6189026662EC}" destId="{7C122C46-D7C8-472B-ABB6-71F8AB0E424A}" srcOrd="1" destOrd="0" presId="urn:microsoft.com/office/officeart/2005/8/layout/process2"/>
    <dgm:cxn modelId="{D9AFA23C-DCE2-4176-9B05-9CE3C6D14C2F}" type="presOf" srcId="{89B59F6B-1D26-4B8C-A24D-380FB78CABE7}" destId="{3B48A172-3C07-453A-8969-62CCF19F1362}" srcOrd="0" destOrd="0" presId="urn:microsoft.com/office/officeart/2005/8/layout/process2"/>
    <dgm:cxn modelId="{6CDB6B98-8F59-4F88-B7B0-D7F9B0E287AC}" srcId="{89B59F6B-1D26-4B8C-A24D-380FB78CABE7}" destId="{AF8E94E0-4038-4EBC-B230-1A31C2BE9E24}" srcOrd="0" destOrd="0" parTransId="{4E1FD6EC-75B8-4C24-89BB-5EE47E693DC4}" sibTransId="{E65CC1DE-898B-424B-8B27-6189026662EC}"/>
    <dgm:cxn modelId="{5100E775-9DCC-42CB-83F6-7F17384528C5}" type="presOf" srcId="{E65CC1DE-898B-424B-8B27-6189026662EC}" destId="{9DE6F376-AD8D-4FC4-8891-1438069A57CF}" srcOrd="0" destOrd="0" presId="urn:microsoft.com/office/officeart/2005/8/layout/process2"/>
    <dgm:cxn modelId="{F5D90038-E3E2-4276-B461-A4642E1D2AE3}" srcId="{89B59F6B-1D26-4B8C-A24D-380FB78CABE7}" destId="{4049C00E-9710-4A71-8F54-4B854015279C}" srcOrd="2" destOrd="0" parTransId="{5F0A5531-67F0-4CD1-8051-D4017D3E641D}" sibTransId="{1AEA82F7-BB29-4B40-80F1-51B7676EDDDB}"/>
    <dgm:cxn modelId="{067610FC-5097-4491-AB6F-886906150A6D}" type="presOf" srcId="{AF8E94E0-4038-4EBC-B230-1A31C2BE9E24}" destId="{8D0CEA71-CC4F-4D6D-BF3E-9C96CEFA5572}" srcOrd="0" destOrd="0" presId="urn:microsoft.com/office/officeart/2005/8/layout/process2"/>
    <dgm:cxn modelId="{18154694-4089-4007-8EA1-71CD301E5396}" type="presParOf" srcId="{3B48A172-3C07-453A-8969-62CCF19F1362}" destId="{8D0CEA71-CC4F-4D6D-BF3E-9C96CEFA5572}" srcOrd="0" destOrd="0" presId="urn:microsoft.com/office/officeart/2005/8/layout/process2"/>
    <dgm:cxn modelId="{6610845E-F76F-4D39-AC8C-A5C021A19E80}" type="presParOf" srcId="{3B48A172-3C07-453A-8969-62CCF19F1362}" destId="{9DE6F376-AD8D-4FC4-8891-1438069A57CF}" srcOrd="1" destOrd="0" presId="urn:microsoft.com/office/officeart/2005/8/layout/process2"/>
    <dgm:cxn modelId="{A4CF9333-20E7-4814-8A98-80D7EBC4C0BE}" type="presParOf" srcId="{9DE6F376-AD8D-4FC4-8891-1438069A57CF}" destId="{7C122C46-D7C8-472B-ABB6-71F8AB0E424A}" srcOrd="0" destOrd="0" presId="urn:microsoft.com/office/officeart/2005/8/layout/process2"/>
    <dgm:cxn modelId="{2D75A13B-CE5E-456A-A042-8D988CE0A1BA}" type="presParOf" srcId="{3B48A172-3C07-453A-8969-62CCF19F1362}" destId="{14D74AC3-9169-4579-B89D-C0C2C91D8DA5}" srcOrd="2" destOrd="0" presId="urn:microsoft.com/office/officeart/2005/8/layout/process2"/>
    <dgm:cxn modelId="{7839F941-CBDA-420B-800F-6085510702C6}" type="presParOf" srcId="{3B48A172-3C07-453A-8969-62CCF19F1362}" destId="{FDC91437-3B70-45AA-9674-EE6600F2B763}" srcOrd="3" destOrd="0" presId="urn:microsoft.com/office/officeart/2005/8/layout/process2"/>
    <dgm:cxn modelId="{5706D1F7-AE40-4133-845C-1B126E6E7D37}" type="presParOf" srcId="{FDC91437-3B70-45AA-9674-EE6600F2B763}" destId="{6AC814AC-277D-41E3-8AFE-B57363D7D8E0}" srcOrd="0" destOrd="0" presId="urn:microsoft.com/office/officeart/2005/8/layout/process2"/>
    <dgm:cxn modelId="{8E0189B6-542C-4173-98AD-208C0266790A}" type="presParOf" srcId="{3B48A172-3C07-453A-8969-62CCF19F1362}" destId="{921A64A7-56FA-4A76-AAE4-21274784B2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2F2D83-3666-4F68-90D7-395AC531EC73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8420203E-1675-44BD-B0C4-FC0FBBF3A28C}">
      <dgm:prSet phldrT="[Text]"/>
      <dgm:spPr/>
      <dgm:t>
        <a:bodyPr/>
        <a:lstStyle/>
        <a:p>
          <a:r>
            <a:rPr lang="de-AT" dirty="0" smtClean="0"/>
            <a:t>Imagine</a:t>
          </a:r>
          <a:endParaRPr lang="de-AT" dirty="0"/>
        </a:p>
      </dgm:t>
    </dgm:pt>
    <dgm:pt modelId="{CE246F3C-5EFC-42B6-9E26-FAA33E12767C}" type="parTrans" cxnId="{A506B6BC-553F-4037-BD89-9F99DAB04875}">
      <dgm:prSet/>
      <dgm:spPr/>
      <dgm:t>
        <a:bodyPr/>
        <a:lstStyle/>
        <a:p>
          <a:endParaRPr lang="de-AT"/>
        </a:p>
      </dgm:t>
    </dgm:pt>
    <dgm:pt modelId="{2D93C85D-73F4-4B9A-BE5B-00E465C36930}" type="sibTrans" cxnId="{A506B6BC-553F-4037-BD89-9F99DAB04875}">
      <dgm:prSet/>
      <dgm:spPr/>
      <dgm:t>
        <a:bodyPr/>
        <a:lstStyle/>
        <a:p>
          <a:endParaRPr lang="de-AT"/>
        </a:p>
      </dgm:t>
    </dgm:pt>
    <dgm:pt modelId="{DFA8BB37-F6B5-4352-A11C-813B61C21F44}">
      <dgm:prSet phldrT="[Text]"/>
      <dgm:spPr/>
      <dgm:t>
        <a:bodyPr/>
        <a:lstStyle/>
        <a:p>
          <a:r>
            <a:rPr lang="de-AT" dirty="0" smtClean="0"/>
            <a:t>Engage</a:t>
          </a:r>
          <a:endParaRPr lang="de-AT" dirty="0"/>
        </a:p>
      </dgm:t>
    </dgm:pt>
    <dgm:pt modelId="{646241B5-24B6-4CED-A750-2A7D64821C6B}" type="parTrans" cxnId="{DC596347-8485-40D9-AA9E-F9FCC1FB7A5A}">
      <dgm:prSet/>
      <dgm:spPr/>
      <dgm:t>
        <a:bodyPr/>
        <a:lstStyle/>
        <a:p>
          <a:endParaRPr lang="de-AT"/>
        </a:p>
      </dgm:t>
    </dgm:pt>
    <dgm:pt modelId="{FBA74B0B-BE7B-436D-908D-5667DF900191}" type="sibTrans" cxnId="{DC596347-8485-40D9-AA9E-F9FCC1FB7A5A}">
      <dgm:prSet/>
      <dgm:spPr/>
      <dgm:t>
        <a:bodyPr/>
        <a:lstStyle/>
        <a:p>
          <a:endParaRPr lang="de-AT"/>
        </a:p>
      </dgm:t>
    </dgm:pt>
    <dgm:pt modelId="{2D0D8454-3EA1-45B3-BB56-F76C114D7C87}">
      <dgm:prSet phldrT="[Text]"/>
      <dgm:spPr/>
      <dgm:t>
        <a:bodyPr/>
        <a:lstStyle/>
        <a:p>
          <a:r>
            <a:rPr lang="de-AT" dirty="0" smtClean="0"/>
            <a:t>Accomplish</a:t>
          </a:r>
          <a:endParaRPr lang="de-AT" dirty="0"/>
        </a:p>
      </dgm:t>
    </dgm:pt>
    <dgm:pt modelId="{1ABFBFEB-34BC-4AB2-9582-A50C9F634811}" type="parTrans" cxnId="{9C122CFB-12B7-496C-B453-2D61728EBDA6}">
      <dgm:prSet/>
      <dgm:spPr/>
      <dgm:t>
        <a:bodyPr/>
        <a:lstStyle/>
        <a:p>
          <a:endParaRPr lang="de-AT"/>
        </a:p>
      </dgm:t>
    </dgm:pt>
    <dgm:pt modelId="{8B93A357-3FCF-412B-A355-C20503A6E82C}" type="sibTrans" cxnId="{9C122CFB-12B7-496C-B453-2D61728EBDA6}">
      <dgm:prSet/>
      <dgm:spPr/>
      <dgm:t>
        <a:bodyPr/>
        <a:lstStyle/>
        <a:p>
          <a:endParaRPr lang="de-AT"/>
        </a:p>
      </dgm:t>
    </dgm:pt>
    <dgm:pt modelId="{88B22C88-A047-4E41-AB52-6EB6C808D481}" type="pres">
      <dgm:prSet presAssocID="{092F2D83-3666-4F68-90D7-395AC531EC73}" presName="Name0" presStyleCnt="0">
        <dgm:presLayoutVars>
          <dgm:dir/>
          <dgm:resizeHandles val="exact"/>
        </dgm:presLayoutVars>
      </dgm:prSet>
      <dgm:spPr/>
    </dgm:pt>
    <dgm:pt modelId="{7C5B07B7-B98C-403D-BCF6-535A27A8A5A7}" type="pres">
      <dgm:prSet presAssocID="{8420203E-1675-44BD-B0C4-FC0FBBF3A28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8A9A9FC8-72B7-47AF-91E2-7F41A96C2A66}" type="pres">
      <dgm:prSet presAssocID="{2D93C85D-73F4-4B9A-BE5B-00E465C36930}" presName="sibTrans" presStyleLbl="sibTrans2D1" presStyleIdx="0" presStyleCnt="2"/>
      <dgm:spPr/>
      <dgm:t>
        <a:bodyPr/>
        <a:lstStyle/>
        <a:p>
          <a:endParaRPr lang="de-AT"/>
        </a:p>
      </dgm:t>
    </dgm:pt>
    <dgm:pt modelId="{310922A0-C2D1-4BDA-908E-C5CB2AE4C526}" type="pres">
      <dgm:prSet presAssocID="{2D93C85D-73F4-4B9A-BE5B-00E465C36930}" presName="connectorText" presStyleLbl="sibTrans2D1" presStyleIdx="0" presStyleCnt="2"/>
      <dgm:spPr/>
      <dgm:t>
        <a:bodyPr/>
        <a:lstStyle/>
        <a:p>
          <a:endParaRPr lang="de-AT"/>
        </a:p>
      </dgm:t>
    </dgm:pt>
    <dgm:pt modelId="{DB99B1C5-3AE8-4714-AF0F-33640980C7E9}" type="pres">
      <dgm:prSet presAssocID="{DFA8BB37-F6B5-4352-A11C-813B61C21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3DB99A3F-E4B5-444B-9410-3647A72F2694}" type="pres">
      <dgm:prSet presAssocID="{FBA74B0B-BE7B-436D-908D-5667DF900191}" presName="sibTrans" presStyleLbl="sibTrans2D1" presStyleIdx="1" presStyleCnt="2"/>
      <dgm:spPr/>
      <dgm:t>
        <a:bodyPr/>
        <a:lstStyle/>
        <a:p>
          <a:endParaRPr lang="de-AT"/>
        </a:p>
      </dgm:t>
    </dgm:pt>
    <dgm:pt modelId="{88F3EB65-DBFF-4A70-B9D7-873AC64155C6}" type="pres">
      <dgm:prSet presAssocID="{FBA74B0B-BE7B-436D-908D-5667DF900191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6BCB5610-64ED-44BD-93EB-9CD0A2F7DFAE}" type="pres">
      <dgm:prSet presAssocID="{2D0D8454-3EA1-45B3-BB56-F76C114D7C8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D78D3ACB-BB67-4612-8973-C382DD69C4D0}" type="presOf" srcId="{2D0D8454-3EA1-45B3-BB56-F76C114D7C87}" destId="{6BCB5610-64ED-44BD-93EB-9CD0A2F7DFAE}" srcOrd="0" destOrd="0" presId="urn:microsoft.com/office/officeart/2005/8/layout/process1"/>
    <dgm:cxn modelId="{771C51C2-B525-47E9-8E1D-19DED6E9C020}" type="presOf" srcId="{8420203E-1675-44BD-B0C4-FC0FBBF3A28C}" destId="{7C5B07B7-B98C-403D-BCF6-535A27A8A5A7}" srcOrd="0" destOrd="0" presId="urn:microsoft.com/office/officeart/2005/8/layout/process1"/>
    <dgm:cxn modelId="{DE2A1C03-D31C-433C-A2A2-CA8D0D761935}" type="presOf" srcId="{092F2D83-3666-4F68-90D7-395AC531EC73}" destId="{88B22C88-A047-4E41-AB52-6EB6C808D481}" srcOrd="0" destOrd="0" presId="urn:microsoft.com/office/officeart/2005/8/layout/process1"/>
    <dgm:cxn modelId="{DC596347-8485-40D9-AA9E-F9FCC1FB7A5A}" srcId="{092F2D83-3666-4F68-90D7-395AC531EC73}" destId="{DFA8BB37-F6B5-4352-A11C-813B61C21F44}" srcOrd="1" destOrd="0" parTransId="{646241B5-24B6-4CED-A750-2A7D64821C6B}" sibTransId="{FBA74B0B-BE7B-436D-908D-5667DF900191}"/>
    <dgm:cxn modelId="{9C122CFB-12B7-496C-B453-2D61728EBDA6}" srcId="{092F2D83-3666-4F68-90D7-395AC531EC73}" destId="{2D0D8454-3EA1-45B3-BB56-F76C114D7C87}" srcOrd="2" destOrd="0" parTransId="{1ABFBFEB-34BC-4AB2-9582-A50C9F634811}" sibTransId="{8B93A357-3FCF-412B-A355-C20503A6E82C}"/>
    <dgm:cxn modelId="{DDD1227F-AFEA-42A1-AFCD-52E2BA94F904}" type="presOf" srcId="{DFA8BB37-F6B5-4352-A11C-813B61C21F44}" destId="{DB99B1C5-3AE8-4714-AF0F-33640980C7E9}" srcOrd="0" destOrd="0" presId="urn:microsoft.com/office/officeart/2005/8/layout/process1"/>
    <dgm:cxn modelId="{81CE14C1-51DC-4AF8-B3FC-A5A541E7930C}" type="presOf" srcId="{FBA74B0B-BE7B-436D-908D-5667DF900191}" destId="{88F3EB65-DBFF-4A70-B9D7-873AC64155C6}" srcOrd="1" destOrd="0" presId="urn:microsoft.com/office/officeart/2005/8/layout/process1"/>
    <dgm:cxn modelId="{A506B6BC-553F-4037-BD89-9F99DAB04875}" srcId="{092F2D83-3666-4F68-90D7-395AC531EC73}" destId="{8420203E-1675-44BD-B0C4-FC0FBBF3A28C}" srcOrd="0" destOrd="0" parTransId="{CE246F3C-5EFC-42B6-9E26-FAA33E12767C}" sibTransId="{2D93C85D-73F4-4B9A-BE5B-00E465C36930}"/>
    <dgm:cxn modelId="{F25D3115-81EA-4D6F-A31F-86DE1D450808}" type="presOf" srcId="{2D93C85D-73F4-4B9A-BE5B-00E465C36930}" destId="{8A9A9FC8-72B7-47AF-91E2-7F41A96C2A66}" srcOrd="0" destOrd="0" presId="urn:microsoft.com/office/officeart/2005/8/layout/process1"/>
    <dgm:cxn modelId="{4335C166-651E-4C54-ACBE-8D82572F8196}" type="presOf" srcId="{2D93C85D-73F4-4B9A-BE5B-00E465C36930}" destId="{310922A0-C2D1-4BDA-908E-C5CB2AE4C526}" srcOrd="1" destOrd="0" presId="urn:microsoft.com/office/officeart/2005/8/layout/process1"/>
    <dgm:cxn modelId="{E03BB340-F460-4315-A544-55B0398C871A}" type="presOf" srcId="{FBA74B0B-BE7B-436D-908D-5667DF900191}" destId="{3DB99A3F-E4B5-444B-9410-3647A72F2694}" srcOrd="0" destOrd="0" presId="urn:microsoft.com/office/officeart/2005/8/layout/process1"/>
    <dgm:cxn modelId="{7C164484-7BFC-405E-BC5B-9255AEB3143C}" type="presParOf" srcId="{88B22C88-A047-4E41-AB52-6EB6C808D481}" destId="{7C5B07B7-B98C-403D-BCF6-535A27A8A5A7}" srcOrd="0" destOrd="0" presId="urn:microsoft.com/office/officeart/2005/8/layout/process1"/>
    <dgm:cxn modelId="{70E07B9E-EDEC-448A-959F-5CE30EA115AB}" type="presParOf" srcId="{88B22C88-A047-4E41-AB52-6EB6C808D481}" destId="{8A9A9FC8-72B7-47AF-91E2-7F41A96C2A66}" srcOrd="1" destOrd="0" presId="urn:microsoft.com/office/officeart/2005/8/layout/process1"/>
    <dgm:cxn modelId="{4226A855-15E7-4D35-BD22-71EE83EEBACA}" type="presParOf" srcId="{8A9A9FC8-72B7-47AF-91E2-7F41A96C2A66}" destId="{310922A0-C2D1-4BDA-908E-C5CB2AE4C526}" srcOrd="0" destOrd="0" presId="urn:microsoft.com/office/officeart/2005/8/layout/process1"/>
    <dgm:cxn modelId="{87FECC1E-3CF9-49F2-925C-22633E5EE5B0}" type="presParOf" srcId="{88B22C88-A047-4E41-AB52-6EB6C808D481}" destId="{DB99B1C5-3AE8-4714-AF0F-33640980C7E9}" srcOrd="2" destOrd="0" presId="urn:microsoft.com/office/officeart/2005/8/layout/process1"/>
    <dgm:cxn modelId="{88BD9DB5-E50F-46F2-9F08-FC21A349203F}" type="presParOf" srcId="{88B22C88-A047-4E41-AB52-6EB6C808D481}" destId="{3DB99A3F-E4B5-444B-9410-3647A72F2694}" srcOrd="3" destOrd="0" presId="urn:microsoft.com/office/officeart/2005/8/layout/process1"/>
    <dgm:cxn modelId="{20F5D7AA-331B-438D-AF7F-E06C7DB49F31}" type="presParOf" srcId="{3DB99A3F-E4B5-444B-9410-3647A72F2694}" destId="{88F3EB65-DBFF-4A70-B9D7-873AC64155C6}" srcOrd="0" destOrd="0" presId="urn:microsoft.com/office/officeart/2005/8/layout/process1"/>
    <dgm:cxn modelId="{4CEEDC6C-024B-46AB-82C7-E92CE84141BB}" type="presParOf" srcId="{88B22C88-A047-4E41-AB52-6EB6C808D481}" destId="{6BCB5610-64ED-44BD-93EB-9CD0A2F7DFA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FEA92-BD65-49EA-A3B8-4CFB4B45FFE4}">
      <dsp:nvSpPr>
        <dsp:cNvPr id="0" name=""/>
        <dsp:cNvSpPr/>
      </dsp:nvSpPr>
      <dsp:spPr>
        <a:xfrm>
          <a:off x="2109" y="565225"/>
          <a:ext cx="2570207" cy="102808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000" b="1" kern="1200" dirty="0" smtClean="0"/>
            <a:t>What </a:t>
          </a:r>
          <a:r>
            <a:rPr lang="de-AT" sz="3000" b="0" kern="1200" dirty="0" smtClean="0"/>
            <a:t>is</a:t>
          </a:r>
          <a:r>
            <a:rPr lang="de-AT" sz="3000" b="1" kern="1200" dirty="0" smtClean="0"/>
            <a:t> </a:t>
          </a:r>
          <a:r>
            <a:rPr lang="de-AT" sz="3000" kern="1200" dirty="0" smtClean="0"/>
            <a:t>right?</a:t>
          </a:r>
          <a:endParaRPr lang="de-AT" sz="3000" kern="1200" dirty="0"/>
        </a:p>
      </dsp:txBody>
      <dsp:txXfrm>
        <a:off x="516150" y="565225"/>
        <a:ext cx="1542125" cy="1028082"/>
      </dsp:txXfrm>
    </dsp:sp>
    <dsp:sp modelId="{2D8DF605-3A08-4E95-899E-4A804656DFAB}">
      <dsp:nvSpPr>
        <dsp:cNvPr id="0" name=""/>
        <dsp:cNvSpPr/>
      </dsp:nvSpPr>
      <dsp:spPr>
        <a:xfrm>
          <a:off x="2315296" y="565225"/>
          <a:ext cx="2570207" cy="1028082"/>
        </a:xfrm>
        <a:prstGeom prst="chevron">
          <a:avLst/>
        </a:prstGeom>
        <a:solidFill>
          <a:schemeClr val="accent4">
            <a:hueOff val="-3171206"/>
            <a:satOff val="10233"/>
            <a:lumOff val="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000" b="1" kern="1200" dirty="0" smtClean="0"/>
            <a:t>Make it </a:t>
          </a:r>
          <a:r>
            <a:rPr lang="de-AT" sz="3000" kern="1200" dirty="0" smtClean="0"/>
            <a:t>right</a:t>
          </a:r>
          <a:endParaRPr lang="de-AT" sz="3000" kern="1200" dirty="0"/>
        </a:p>
      </dsp:txBody>
      <dsp:txXfrm>
        <a:off x="2829337" y="565225"/>
        <a:ext cx="1542125" cy="1028082"/>
      </dsp:txXfrm>
    </dsp:sp>
    <dsp:sp modelId="{78509391-0CE0-42BD-A15C-97CF6E2D47AB}">
      <dsp:nvSpPr>
        <dsp:cNvPr id="0" name=""/>
        <dsp:cNvSpPr/>
      </dsp:nvSpPr>
      <dsp:spPr>
        <a:xfrm>
          <a:off x="4628482" y="565225"/>
          <a:ext cx="2570207" cy="1028082"/>
        </a:xfrm>
        <a:prstGeom prst="chevron">
          <a:avLst/>
        </a:prstGeom>
        <a:solidFill>
          <a:schemeClr val="accent4">
            <a:hueOff val="-6342412"/>
            <a:satOff val="20467"/>
            <a:lumOff val="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000" b="1" kern="1200" dirty="0" smtClean="0"/>
            <a:t>Is it </a:t>
          </a:r>
          <a:r>
            <a:rPr lang="de-AT" sz="3000" kern="1200" dirty="0" smtClean="0"/>
            <a:t>right?</a:t>
          </a:r>
          <a:endParaRPr lang="de-AT" sz="3000" kern="1200" dirty="0"/>
        </a:p>
      </dsp:txBody>
      <dsp:txXfrm>
        <a:off x="5142523" y="565225"/>
        <a:ext cx="1542125" cy="10280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61470" y="63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Given</a:t>
          </a:r>
          <a:endParaRPr lang="de-AT" sz="2000" kern="1200" dirty="0"/>
        </a:p>
      </dsp:txBody>
      <dsp:txXfrm>
        <a:off x="478845" y="18007"/>
        <a:ext cx="1033040" cy="558467"/>
      </dsp:txXfrm>
    </dsp:sp>
    <dsp:sp modelId="{9DE6F376-AD8D-4FC4-8891-1438069A57CF}">
      <dsp:nvSpPr>
        <dsp:cNvPr id="0" name=""/>
        <dsp:cNvSpPr/>
      </dsp:nvSpPr>
      <dsp:spPr>
        <a:xfrm rot="5400000">
          <a:off x="714295" y="63132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687539"/>
        <a:ext cx="404742" cy="393499"/>
      </dsp:txXfrm>
    </dsp:sp>
    <dsp:sp modelId="{14D74AC3-9169-4579-B89D-C0C2C91D8DA5}">
      <dsp:nvSpPr>
        <dsp:cNvPr id="0" name=""/>
        <dsp:cNvSpPr/>
      </dsp:nvSpPr>
      <dsp:spPr>
        <a:xfrm>
          <a:off x="461470" y="134337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When</a:t>
          </a:r>
          <a:endParaRPr lang="de-AT" sz="2000" kern="1200" dirty="0"/>
        </a:p>
      </dsp:txBody>
      <dsp:txXfrm>
        <a:off x="478845" y="1360747"/>
        <a:ext cx="1033040" cy="558467"/>
      </dsp:txXfrm>
    </dsp:sp>
    <dsp:sp modelId="{FDC91437-3B70-45AA-9674-EE6600F2B763}">
      <dsp:nvSpPr>
        <dsp:cNvPr id="0" name=""/>
        <dsp:cNvSpPr/>
      </dsp:nvSpPr>
      <dsp:spPr>
        <a:xfrm rot="5400000">
          <a:off x="714295" y="197406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2030279"/>
        <a:ext cx="404742" cy="393499"/>
      </dsp:txXfrm>
    </dsp:sp>
    <dsp:sp modelId="{921A64A7-56FA-4A76-AAE4-21274784B2D7}">
      <dsp:nvSpPr>
        <dsp:cNvPr id="0" name=""/>
        <dsp:cNvSpPr/>
      </dsp:nvSpPr>
      <dsp:spPr>
        <a:xfrm>
          <a:off x="461470" y="268611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Then</a:t>
          </a:r>
          <a:endParaRPr lang="de-AT" sz="2000" kern="1200" dirty="0"/>
        </a:p>
      </dsp:txBody>
      <dsp:txXfrm>
        <a:off x="478845" y="2703487"/>
        <a:ext cx="1033040" cy="55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41078" y="63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Arrange</a:t>
          </a:r>
        </a:p>
      </dsp:txBody>
      <dsp:txXfrm>
        <a:off x="458453" y="18007"/>
        <a:ext cx="1073824" cy="558467"/>
      </dsp:txXfrm>
    </dsp:sp>
    <dsp:sp modelId="{9DE6F376-AD8D-4FC4-8891-1438069A57CF}">
      <dsp:nvSpPr>
        <dsp:cNvPr id="0" name=""/>
        <dsp:cNvSpPr/>
      </dsp:nvSpPr>
      <dsp:spPr>
        <a:xfrm rot="5400000">
          <a:off x="714295" y="63132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687539"/>
        <a:ext cx="404742" cy="393499"/>
      </dsp:txXfrm>
    </dsp:sp>
    <dsp:sp modelId="{14D74AC3-9169-4579-B89D-C0C2C91D8DA5}">
      <dsp:nvSpPr>
        <dsp:cNvPr id="0" name=""/>
        <dsp:cNvSpPr/>
      </dsp:nvSpPr>
      <dsp:spPr>
        <a:xfrm>
          <a:off x="441078" y="134337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Act</a:t>
          </a:r>
        </a:p>
      </dsp:txBody>
      <dsp:txXfrm>
        <a:off x="458453" y="1360747"/>
        <a:ext cx="1073824" cy="558467"/>
      </dsp:txXfrm>
    </dsp:sp>
    <dsp:sp modelId="{FDC91437-3B70-45AA-9674-EE6600F2B763}">
      <dsp:nvSpPr>
        <dsp:cNvPr id="0" name=""/>
        <dsp:cNvSpPr/>
      </dsp:nvSpPr>
      <dsp:spPr>
        <a:xfrm rot="5400000">
          <a:off x="714295" y="197406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2030279"/>
        <a:ext cx="404742" cy="393499"/>
      </dsp:txXfrm>
    </dsp:sp>
    <dsp:sp modelId="{921A64A7-56FA-4A76-AAE4-21274784B2D7}">
      <dsp:nvSpPr>
        <dsp:cNvPr id="0" name=""/>
        <dsp:cNvSpPr/>
      </dsp:nvSpPr>
      <dsp:spPr>
        <a:xfrm>
          <a:off x="441078" y="268611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Assert</a:t>
          </a:r>
        </a:p>
      </dsp:txBody>
      <dsp:txXfrm>
        <a:off x="458453" y="2703487"/>
        <a:ext cx="1073824" cy="5584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67183" y="2052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Setup</a:t>
          </a:r>
        </a:p>
      </dsp:txBody>
      <dsp:txXfrm>
        <a:off x="483170" y="18039"/>
        <a:ext cx="1024391" cy="513852"/>
      </dsp:txXfrm>
    </dsp:sp>
    <dsp:sp modelId="{9DE6F376-AD8D-4FC4-8891-1438069A57CF}">
      <dsp:nvSpPr>
        <dsp:cNvPr id="0" name=""/>
        <dsp:cNvSpPr/>
      </dsp:nvSpPr>
      <dsp:spPr>
        <a:xfrm rot="5400000">
          <a:off x="688169" y="588837"/>
          <a:ext cx="614392" cy="737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4184" y="650276"/>
        <a:ext cx="442362" cy="430074"/>
      </dsp:txXfrm>
    </dsp:sp>
    <dsp:sp modelId="{14D74AC3-9169-4579-B89D-C0C2C91D8DA5}">
      <dsp:nvSpPr>
        <dsp:cNvPr id="0" name=""/>
        <dsp:cNvSpPr/>
      </dsp:nvSpPr>
      <dsp:spPr>
        <a:xfrm>
          <a:off x="467183" y="1367067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Execute</a:t>
          </a:r>
        </a:p>
      </dsp:txBody>
      <dsp:txXfrm>
        <a:off x="483170" y="1383054"/>
        <a:ext cx="1024391" cy="513852"/>
      </dsp:txXfrm>
    </dsp:sp>
    <dsp:sp modelId="{FDC91437-3B70-45AA-9674-EE6600F2B763}">
      <dsp:nvSpPr>
        <dsp:cNvPr id="0" name=""/>
        <dsp:cNvSpPr/>
      </dsp:nvSpPr>
      <dsp:spPr>
        <a:xfrm rot="5400000">
          <a:off x="688169" y="1953853"/>
          <a:ext cx="614392" cy="737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4184" y="2015292"/>
        <a:ext cx="442362" cy="430074"/>
      </dsp:txXfrm>
    </dsp:sp>
    <dsp:sp modelId="{921A64A7-56FA-4A76-AAE4-21274784B2D7}">
      <dsp:nvSpPr>
        <dsp:cNvPr id="0" name=""/>
        <dsp:cNvSpPr/>
      </dsp:nvSpPr>
      <dsp:spPr>
        <a:xfrm>
          <a:off x="467183" y="2732083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Verify</a:t>
          </a:r>
        </a:p>
      </dsp:txBody>
      <dsp:txXfrm>
        <a:off x="483170" y="2748070"/>
        <a:ext cx="1024391" cy="513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FEA92-BD65-49EA-A3B8-4CFB4B45FFE4}">
      <dsp:nvSpPr>
        <dsp:cNvPr id="0" name=""/>
        <dsp:cNvSpPr/>
      </dsp:nvSpPr>
      <dsp:spPr>
        <a:xfrm>
          <a:off x="2109" y="0"/>
          <a:ext cx="2570207" cy="72008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100" b="1" kern="1200" dirty="0" smtClean="0"/>
            <a:t>What</a:t>
          </a:r>
          <a:r>
            <a:rPr lang="de-AT" sz="2100" kern="1200" dirty="0" smtClean="0"/>
            <a:t> is right?</a:t>
          </a:r>
          <a:endParaRPr lang="de-AT" sz="2100" kern="1200" dirty="0"/>
        </a:p>
      </dsp:txBody>
      <dsp:txXfrm>
        <a:off x="362149" y="0"/>
        <a:ext cx="1850127" cy="720080"/>
      </dsp:txXfrm>
    </dsp:sp>
    <dsp:sp modelId="{2D8DF605-3A08-4E95-899E-4A804656DFAB}">
      <dsp:nvSpPr>
        <dsp:cNvPr id="0" name=""/>
        <dsp:cNvSpPr/>
      </dsp:nvSpPr>
      <dsp:spPr>
        <a:xfrm>
          <a:off x="2315296" y="0"/>
          <a:ext cx="2570207" cy="720080"/>
        </a:xfrm>
        <a:prstGeom prst="chevron">
          <a:avLst/>
        </a:prstGeom>
        <a:solidFill>
          <a:schemeClr val="accent4">
            <a:hueOff val="-3171206"/>
            <a:satOff val="10233"/>
            <a:lumOff val="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100" b="1" kern="1200" dirty="0" smtClean="0"/>
            <a:t>Make it </a:t>
          </a:r>
          <a:r>
            <a:rPr lang="de-AT" sz="2100" kern="1200" dirty="0" smtClean="0"/>
            <a:t>right</a:t>
          </a:r>
          <a:endParaRPr lang="de-AT" sz="2100" kern="1200" dirty="0"/>
        </a:p>
      </dsp:txBody>
      <dsp:txXfrm>
        <a:off x="2675336" y="0"/>
        <a:ext cx="1850127" cy="720080"/>
      </dsp:txXfrm>
    </dsp:sp>
    <dsp:sp modelId="{78509391-0CE0-42BD-A15C-97CF6E2D47AB}">
      <dsp:nvSpPr>
        <dsp:cNvPr id="0" name=""/>
        <dsp:cNvSpPr/>
      </dsp:nvSpPr>
      <dsp:spPr>
        <a:xfrm>
          <a:off x="4628482" y="0"/>
          <a:ext cx="2570207" cy="720080"/>
        </a:xfrm>
        <a:prstGeom prst="chevron">
          <a:avLst/>
        </a:prstGeom>
        <a:solidFill>
          <a:schemeClr val="accent4">
            <a:hueOff val="-6342412"/>
            <a:satOff val="20467"/>
            <a:lumOff val="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100" b="1" kern="1200" dirty="0" smtClean="0"/>
            <a:t>Is it </a:t>
          </a:r>
          <a:r>
            <a:rPr lang="de-AT" sz="2100" kern="1200" dirty="0" smtClean="0"/>
            <a:t>right?</a:t>
          </a:r>
          <a:endParaRPr lang="de-AT" sz="2100" kern="1200" dirty="0"/>
        </a:p>
      </dsp:txBody>
      <dsp:txXfrm>
        <a:off x="4988522" y="0"/>
        <a:ext cx="1850127" cy="720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61470" y="63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Given</a:t>
          </a:r>
          <a:endParaRPr lang="de-AT" sz="2000" kern="1200" dirty="0"/>
        </a:p>
      </dsp:txBody>
      <dsp:txXfrm>
        <a:off x="478845" y="18007"/>
        <a:ext cx="1033040" cy="558467"/>
      </dsp:txXfrm>
    </dsp:sp>
    <dsp:sp modelId="{9DE6F376-AD8D-4FC4-8891-1438069A57CF}">
      <dsp:nvSpPr>
        <dsp:cNvPr id="0" name=""/>
        <dsp:cNvSpPr/>
      </dsp:nvSpPr>
      <dsp:spPr>
        <a:xfrm rot="5400000">
          <a:off x="714295" y="63132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687539"/>
        <a:ext cx="404742" cy="393499"/>
      </dsp:txXfrm>
    </dsp:sp>
    <dsp:sp modelId="{14D74AC3-9169-4579-B89D-C0C2C91D8DA5}">
      <dsp:nvSpPr>
        <dsp:cNvPr id="0" name=""/>
        <dsp:cNvSpPr/>
      </dsp:nvSpPr>
      <dsp:spPr>
        <a:xfrm>
          <a:off x="461470" y="134337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When</a:t>
          </a:r>
          <a:endParaRPr lang="de-AT" sz="2000" kern="1200" dirty="0"/>
        </a:p>
      </dsp:txBody>
      <dsp:txXfrm>
        <a:off x="478845" y="1360747"/>
        <a:ext cx="1033040" cy="558467"/>
      </dsp:txXfrm>
    </dsp:sp>
    <dsp:sp modelId="{FDC91437-3B70-45AA-9674-EE6600F2B763}">
      <dsp:nvSpPr>
        <dsp:cNvPr id="0" name=""/>
        <dsp:cNvSpPr/>
      </dsp:nvSpPr>
      <dsp:spPr>
        <a:xfrm rot="5400000">
          <a:off x="714295" y="197406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2030279"/>
        <a:ext cx="404742" cy="393499"/>
      </dsp:txXfrm>
    </dsp:sp>
    <dsp:sp modelId="{921A64A7-56FA-4A76-AAE4-21274784B2D7}">
      <dsp:nvSpPr>
        <dsp:cNvPr id="0" name=""/>
        <dsp:cNvSpPr/>
      </dsp:nvSpPr>
      <dsp:spPr>
        <a:xfrm>
          <a:off x="461470" y="2686112"/>
          <a:ext cx="1067790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Then</a:t>
          </a:r>
          <a:endParaRPr lang="de-AT" sz="2000" kern="1200" dirty="0"/>
        </a:p>
      </dsp:txBody>
      <dsp:txXfrm>
        <a:off x="478845" y="2703487"/>
        <a:ext cx="1033040" cy="5584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503642" y="450"/>
          <a:ext cx="983447" cy="5463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Given</a:t>
          </a:r>
          <a:endParaRPr lang="de-AT" sz="2000" kern="1200" dirty="0"/>
        </a:p>
      </dsp:txBody>
      <dsp:txXfrm>
        <a:off x="519644" y="16452"/>
        <a:ext cx="951443" cy="514355"/>
      </dsp:txXfrm>
    </dsp:sp>
    <dsp:sp modelId="{9DE6F376-AD8D-4FC4-8891-1438069A57CF}">
      <dsp:nvSpPr>
        <dsp:cNvPr id="0" name=""/>
        <dsp:cNvSpPr/>
      </dsp:nvSpPr>
      <dsp:spPr>
        <a:xfrm rot="5400000">
          <a:off x="687869" y="587810"/>
          <a:ext cx="614992" cy="737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3968" y="649309"/>
        <a:ext cx="442795" cy="430494"/>
      </dsp:txXfrm>
    </dsp:sp>
    <dsp:sp modelId="{14D74AC3-9169-4579-B89D-C0C2C91D8DA5}">
      <dsp:nvSpPr>
        <dsp:cNvPr id="0" name=""/>
        <dsp:cNvSpPr/>
      </dsp:nvSpPr>
      <dsp:spPr>
        <a:xfrm>
          <a:off x="503642" y="1366801"/>
          <a:ext cx="983447" cy="5463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When</a:t>
          </a:r>
          <a:endParaRPr lang="de-AT" sz="2000" kern="1200" dirty="0"/>
        </a:p>
      </dsp:txBody>
      <dsp:txXfrm>
        <a:off x="519644" y="1382803"/>
        <a:ext cx="951443" cy="514355"/>
      </dsp:txXfrm>
    </dsp:sp>
    <dsp:sp modelId="{FDC91437-3B70-45AA-9674-EE6600F2B763}">
      <dsp:nvSpPr>
        <dsp:cNvPr id="0" name=""/>
        <dsp:cNvSpPr/>
      </dsp:nvSpPr>
      <dsp:spPr>
        <a:xfrm rot="5400000">
          <a:off x="687869" y="1954160"/>
          <a:ext cx="614992" cy="737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3968" y="2015659"/>
        <a:ext cx="442795" cy="430494"/>
      </dsp:txXfrm>
    </dsp:sp>
    <dsp:sp modelId="{921A64A7-56FA-4A76-AAE4-21274784B2D7}">
      <dsp:nvSpPr>
        <dsp:cNvPr id="0" name=""/>
        <dsp:cNvSpPr/>
      </dsp:nvSpPr>
      <dsp:spPr>
        <a:xfrm>
          <a:off x="503642" y="2733151"/>
          <a:ext cx="983447" cy="5463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 smtClean="0"/>
            <a:t>Then</a:t>
          </a:r>
          <a:endParaRPr lang="de-AT" sz="2000" kern="1200" dirty="0"/>
        </a:p>
      </dsp:txBody>
      <dsp:txXfrm>
        <a:off x="519644" y="2749153"/>
        <a:ext cx="951443" cy="5143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41078" y="63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Arrange</a:t>
          </a:r>
        </a:p>
      </dsp:txBody>
      <dsp:txXfrm>
        <a:off x="458453" y="18007"/>
        <a:ext cx="1073824" cy="558467"/>
      </dsp:txXfrm>
    </dsp:sp>
    <dsp:sp modelId="{9DE6F376-AD8D-4FC4-8891-1438069A57CF}">
      <dsp:nvSpPr>
        <dsp:cNvPr id="0" name=""/>
        <dsp:cNvSpPr/>
      </dsp:nvSpPr>
      <dsp:spPr>
        <a:xfrm rot="5400000">
          <a:off x="714295" y="63132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687539"/>
        <a:ext cx="404742" cy="393499"/>
      </dsp:txXfrm>
    </dsp:sp>
    <dsp:sp modelId="{14D74AC3-9169-4579-B89D-C0C2C91D8DA5}">
      <dsp:nvSpPr>
        <dsp:cNvPr id="0" name=""/>
        <dsp:cNvSpPr/>
      </dsp:nvSpPr>
      <dsp:spPr>
        <a:xfrm>
          <a:off x="441078" y="134337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Act</a:t>
          </a:r>
        </a:p>
      </dsp:txBody>
      <dsp:txXfrm>
        <a:off x="458453" y="1360747"/>
        <a:ext cx="1073824" cy="558467"/>
      </dsp:txXfrm>
    </dsp:sp>
    <dsp:sp modelId="{FDC91437-3B70-45AA-9674-EE6600F2B763}">
      <dsp:nvSpPr>
        <dsp:cNvPr id="0" name=""/>
        <dsp:cNvSpPr/>
      </dsp:nvSpPr>
      <dsp:spPr>
        <a:xfrm rot="5400000">
          <a:off x="714295" y="1974065"/>
          <a:ext cx="562141" cy="674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92995" y="2030279"/>
        <a:ext cx="404742" cy="393499"/>
      </dsp:txXfrm>
    </dsp:sp>
    <dsp:sp modelId="{921A64A7-56FA-4A76-AAE4-21274784B2D7}">
      <dsp:nvSpPr>
        <dsp:cNvPr id="0" name=""/>
        <dsp:cNvSpPr/>
      </dsp:nvSpPr>
      <dsp:spPr>
        <a:xfrm>
          <a:off x="441078" y="2686112"/>
          <a:ext cx="1108574" cy="59321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Assert</a:t>
          </a:r>
        </a:p>
      </dsp:txBody>
      <dsp:txXfrm>
        <a:off x="458453" y="2703487"/>
        <a:ext cx="1073824" cy="5584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CEA71-CC4F-4D6D-BF3E-9C96CEFA5572}">
      <dsp:nvSpPr>
        <dsp:cNvPr id="0" name=""/>
        <dsp:cNvSpPr/>
      </dsp:nvSpPr>
      <dsp:spPr>
        <a:xfrm>
          <a:off x="467183" y="2052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Setup</a:t>
          </a:r>
        </a:p>
      </dsp:txBody>
      <dsp:txXfrm>
        <a:off x="483170" y="18039"/>
        <a:ext cx="1024391" cy="513852"/>
      </dsp:txXfrm>
    </dsp:sp>
    <dsp:sp modelId="{9DE6F376-AD8D-4FC4-8891-1438069A57CF}">
      <dsp:nvSpPr>
        <dsp:cNvPr id="0" name=""/>
        <dsp:cNvSpPr/>
      </dsp:nvSpPr>
      <dsp:spPr>
        <a:xfrm rot="5400000">
          <a:off x="688169" y="588837"/>
          <a:ext cx="614392" cy="737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4184" y="650276"/>
        <a:ext cx="442362" cy="430074"/>
      </dsp:txXfrm>
    </dsp:sp>
    <dsp:sp modelId="{14D74AC3-9169-4579-B89D-C0C2C91D8DA5}">
      <dsp:nvSpPr>
        <dsp:cNvPr id="0" name=""/>
        <dsp:cNvSpPr/>
      </dsp:nvSpPr>
      <dsp:spPr>
        <a:xfrm>
          <a:off x="467183" y="1367067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6912"/>
            <a:satOff val="-36911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Execute</a:t>
          </a:r>
        </a:p>
      </dsp:txBody>
      <dsp:txXfrm>
        <a:off x="483170" y="1383054"/>
        <a:ext cx="1024391" cy="513852"/>
      </dsp:txXfrm>
    </dsp:sp>
    <dsp:sp modelId="{FDC91437-3B70-45AA-9674-EE6600F2B763}">
      <dsp:nvSpPr>
        <dsp:cNvPr id="0" name=""/>
        <dsp:cNvSpPr/>
      </dsp:nvSpPr>
      <dsp:spPr>
        <a:xfrm rot="5400000">
          <a:off x="688169" y="1953853"/>
          <a:ext cx="614392" cy="7372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0849"/>
            <a:satOff val="-73823"/>
            <a:lumOff val="3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2000" kern="1200"/>
        </a:p>
      </dsp:txBody>
      <dsp:txXfrm rot="-5400000">
        <a:off x="774184" y="2015292"/>
        <a:ext cx="442362" cy="430074"/>
      </dsp:txXfrm>
    </dsp:sp>
    <dsp:sp modelId="{921A64A7-56FA-4A76-AAE4-21274784B2D7}">
      <dsp:nvSpPr>
        <dsp:cNvPr id="0" name=""/>
        <dsp:cNvSpPr/>
      </dsp:nvSpPr>
      <dsp:spPr>
        <a:xfrm>
          <a:off x="467183" y="2732083"/>
          <a:ext cx="1056365" cy="54582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13823"/>
            <a:satOff val="-73823"/>
            <a:lumOff val="393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000" kern="1200" dirty="0"/>
            <a:t>Verify</a:t>
          </a:r>
        </a:p>
      </dsp:txBody>
      <dsp:txXfrm>
        <a:off x="483170" y="2748070"/>
        <a:ext cx="1024391" cy="5138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07B7-B98C-403D-BCF6-535A27A8A5A7}">
      <dsp:nvSpPr>
        <dsp:cNvPr id="0" name=""/>
        <dsp:cNvSpPr/>
      </dsp:nvSpPr>
      <dsp:spPr>
        <a:xfrm>
          <a:off x="6459" y="0"/>
          <a:ext cx="1930650" cy="9372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Imagine</a:t>
          </a:r>
          <a:endParaRPr lang="de-AT" sz="2600" kern="1200" dirty="0"/>
        </a:p>
      </dsp:txBody>
      <dsp:txXfrm>
        <a:off x="33911" y="27452"/>
        <a:ext cx="1875746" cy="882373"/>
      </dsp:txXfrm>
    </dsp:sp>
    <dsp:sp modelId="{8A9A9FC8-72B7-47AF-91E2-7F41A96C2A66}">
      <dsp:nvSpPr>
        <dsp:cNvPr id="0" name=""/>
        <dsp:cNvSpPr/>
      </dsp:nvSpPr>
      <dsp:spPr>
        <a:xfrm>
          <a:off x="2130174" y="229237"/>
          <a:ext cx="409297" cy="478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1800" kern="1200"/>
        </a:p>
      </dsp:txBody>
      <dsp:txXfrm>
        <a:off x="2130174" y="324997"/>
        <a:ext cx="286508" cy="287281"/>
      </dsp:txXfrm>
    </dsp:sp>
    <dsp:sp modelId="{DB99B1C5-3AE8-4714-AF0F-33640980C7E9}">
      <dsp:nvSpPr>
        <dsp:cNvPr id="0" name=""/>
        <dsp:cNvSpPr/>
      </dsp:nvSpPr>
      <dsp:spPr>
        <a:xfrm>
          <a:off x="2709369" y="0"/>
          <a:ext cx="1930650" cy="937277"/>
        </a:xfrm>
        <a:prstGeom prst="roundRect">
          <a:avLst>
            <a:gd name="adj" fmla="val 10000"/>
          </a:avLst>
        </a:prstGeom>
        <a:solidFill>
          <a:schemeClr val="accent4">
            <a:hueOff val="-3171206"/>
            <a:satOff val="10233"/>
            <a:lumOff val="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Engage</a:t>
          </a:r>
          <a:endParaRPr lang="de-AT" sz="2600" kern="1200" dirty="0"/>
        </a:p>
      </dsp:txBody>
      <dsp:txXfrm>
        <a:off x="2736821" y="27452"/>
        <a:ext cx="1875746" cy="882373"/>
      </dsp:txXfrm>
    </dsp:sp>
    <dsp:sp modelId="{3DB99A3F-E4B5-444B-9410-3647A72F2694}">
      <dsp:nvSpPr>
        <dsp:cNvPr id="0" name=""/>
        <dsp:cNvSpPr/>
      </dsp:nvSpPr>
      <dsp:spPr>
        <a:xfrm>
          <a:off x="4833085" y="229237"/>
          <a:ext cx="409297" cy="478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342412"/>
            <a:satOff val="20467"/>
            <a:lumOff val="1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1800" kern="1200"/>
        </a:p>
      </dsp:txBody>
      <dsp:txXfrm>
        <a:off x="4833085" y="324997"/>
        <a:ext cx="286508" cy="287281"/>
      </dsp:txXfrm>
    </dsp:sp>
    <dsp:sp modelId="{6BCB5610-64ED-44BD-93EB-9CD0A2F7DFAE}">
      <dsp:nvSpPr>
        <dsp:cNvPr id="0" name=""/>
        <dsp:cNvSpPr/>
      </dsp:nvSpPr>
      <dsp:spPr>
        <a:xfrm>
          <a:off x="5412280" y="0"/>
          <a:ext cx="1930650" cy="937277"/>
        </a:xfrm>
        <a:prstGeom prst="roundRect">
          <a:avLst>
            <a:gd name="adj" fmla="val 10000"/>
          </a:avLst>
        </a:prstGeom>
        <a:solidFill>
          <a:schemeClr val="accent4">
            <a:hueOff val="-6342412"/>
            <a:satOff val="20467"/>
            <a:lumOff val="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Accomplish</a:t>
          </a:r>
          <a:endParaRPr lang="de-AT" sz="2600" kern="1200" dirty="0"/>
        </a:p>
      </dsp:txBody>
      <dsp:txXfrm>
        <a:off x="5439732" y="27452"/>
        <a:ext cx="1875746" cy="88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9" cy="340265"/>
          </a:xfrm>
          <a:prstGeom prst="rect">
            <a:avLst/>
          </a:prstGeom>
        </p:spPr>
        <p:txBody>
          <a:bodyPr vert="horz" lIns="115553" tIns="57776" rIns="115553" bIns="57776" rtlCol="0"/>
          <a:lstStyle>
            <a:lvl1pPr algn="l">
              <a:defRPr sz="1500"/>
            </a:lvl1pPr>
          </a:lstStyle>
          <a:p>
            <a:endParaRPr lang="de-AT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315" y="0"/>
            <a:ext cx="4302239" cy="340265"/>
          </a:xfrm>
          <a:prstGeom prst="rect">
            <a:avLst/>
          </a:prstGeom>
        </p:spPr>
        <p:txBody>
          <a:bodyPr vert="horz" lIns="115553" tIns="57776" rIns="115553" bIns="57776" rtlCol="0"/>
          <a:lstStyle>
            <a:lvl1pPr algn="r">
              <a:defRPr sz="1500"/>
            </a:lvl1pPr>
          </a:lstStyle>
          <a:p>
            <a:fld id="{EE68F74C-37EF-48A8-9413-4AAA875D5FE7}" type="datetimeFigureOut">
              <a:rPr lang="de-AT" smtClean="0">
                <a:latin typeface="Segoe UI" panose="020B0502040204020203" pitchFamily="34" charset="0"/>
              </a:rPr>
              <a:t>12.11.2016</a:t>
            </a:fld>
            <a:endParaRPr lang="de-AT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7412"/>
            <a:ext cx="4302239" cy="340263"/>
          </a:xfrm>
          <a:prstGeom prst="rect">
            <a:avLst/>
          </a:prstGeom>
        </p:spPr>
        <p:txBody>
          <a:bodyPr vert="horz" lIns="115553" tIns="57776" rIns="115553" bIns="57776" rtlCol="0" anchor="b"/>
          <a:lstStyle>
            <a:lvl1pPr algn="l">
              <a:defRPr sz="1500"/>
            </a:lvl1pPr>
          </a:lstStyle>
          <a:p>
            <a:endParaRPr lang="de-AT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315" y="6457412"/>
            <a:ext cx="4302239" cy="340263"/>
          </a:xfrm>
          <a:prstGeom prst="rect">
            <a:avLst/>
          </a:prstGeom>
        </p:spPr>
        <p:txBody>
          <a:bodyPr vert="horz" lIns="115553" tIns="57776" rIns="115553" bIns="57776" rtlCol="0" anchor="b"/>
          <a:lstStyle>
            <a:lvl1pPr algn="r">
              <a:defRPr sz="1500"/>
            </a:lvl1pPr>
          </a:lstStyle>
          <a:p>
            <a:fld id="{10DBF51D-1C90-4C3C-9922-12C77C92B711}" type="slidenum">
              <a:rPr lang="de-AT" smtClean="0">
                <a:latin typeface="Segoe UI" panose="020B0502040204020203" pitchFamily="34" charset="0"/>
              </a:rPr>
              <a:t>‹#›</a:t>
            </a:fld>
            <a:endParaRPr lang="de-AT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97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9" cy="340265"/>
          </a:xfrm>
          <a:prstGeom prst="rect">
            <a:avLst/>
          </a:prstGeom>
        </p:spPr>
        <p:txBody>
          <a:bodyPr vert="horz" lIns="115553" tIns="57776" rIns="115553" bIns="57776" rtlCol="0"/>
          <a:lstStyle>
            <a:lvl1pPr algn="l">
              <a:defRPr sz="1500">
                <a:latin typeface="Segoe UI" panose="020B0502040204020203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315" y="0"/>
            <a:ext cx="4302239" cy="340265"/>
          </a:xfrm>
          <a:prstGeom prst="rect">
            <a:avLst/>
          </a:prstGeom>
        </p:spPr>
        <p:txBody>
          <a:bodyPr vert="horz" lIns="115553" tIns="57776" rIns="115553" bIns="57776" rtlCol="0"/>
          <a:lstStyle>
            <a:lvl1pPr algn="r">
              <a:defRPr sz="1500">
                <a:latin typeface="Segoe UI" panose="020B0502040204020203" pitchFamily="34" charset="0"/>
              </a:defRPr>
            </a:lvl1pPr>
          </a:lstStyle>
          <a:p>
            <a:fld id="{1798F7A8-73FE-44D0-A259-89D4173863AE}" type="datetimeFigureOut">
              <a:rPr lang="de-AT" smtClean="0"/>
              <a:pPr/>
              <a:t>12.11.2016</a:t>
            </a:fld>
            <a:endParaRPr lang="de-A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5553" tIns="57776" rIns="115553" bIns="57776" rtlCol="0" anchor="ctr"/>
          <a:lstStyle/>
          <a:p>
            <a:endParaRPr lang="de-A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477"/>
            <a:ext cx="7941310" cy="2676489"/>
          </a:xfrm>
          <a:prstGeom prst="rect">
            <a:avLst/>
          </a:prstGeom>
        </p:spPr>
        <p:txBody>
          <a:bodyPr vert="horz" lIns="115553" tIns="57776" rIns="115553" bIns="5777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7412"/>
            <a:ext cx="4302239" cy="340263"/>
          </a:xfrm>
          <a:prstGeom prst="rect">
            <a:avLst/>
          </a:prstGeom>
        </p:spPr>
        <p:txBody>
          <a:bodyPr vert="horz" lIns="115553" tIns="57776" rIns="115553" bIns="57776" rtlCol="0" anchor="b"/>
          <a:lstStyle>
            <a:lvl1pPr algn="l">
              <a:defRPr sz="1500">
                <a:latin typeface="Segoe UI" panose="020B0502040204020203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315" y="6457412"/>
            <a:ext cx="4302239" cy="340263"/>
          </a:xfrm>
          <a:prstGeom prst="rect">
            <a:avLst/>
          </a:prstGeom>
        </p:spPr>
        <p:txBody>
          <a:bodyPr vert="horz" lIns="115553" tIns="57776" rIns="115553" bIns="57776" rtlCol="0" anchor="b"/>
          <a:lstStyle>
            <a:lvl1pPr algn="r">
              <a:defRPr sz="1500">
                <a:latin typeface="Segoe UI" panose="020B0502040204020203" pitchFamily="34" charset="0"/>
              </a:defRPr>
            </a:lvl1pPr>
          </a:lstStyle>
          <a:p>
            <a:fld id="{A0413CCB-3B69-4C8C-86B0-142AEE9B2CC4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891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8446" rtl="0" eaLnBrk="1" latinLnBrk="0" hangingPunct="1">
      <a:defRPr sz="1087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14223" algn="l" defTabSz="828446" rtl="0" eaLnBrk="1" latinLnBrk="0" hangingPunct="1">
      <a:defRPr sz="1087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828446" algn="l" defTabSz="828446" rtl="0" eaLnBrk="1" latinLnBrk="0" hangingPunct="1">
      <a:defRPr sz="1087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242670" algn="l" defTabSz="828446" rtl="0" eaLnBrk="1" latinLnBrk="0" hangingPunct="1">
      <a:defRPr sz="1087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656893" algn="l" defTabSz="828446" rtl="0" eaLnBrk="1" latinLnBrk="0" hangingPunct="1">
      <a:defRPr sz="1087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071116" algn="l" defTabSz="828446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6pPr>
    <a:lvl7pPr marL="2485339" algn="l" defTabSz="828446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7pPr>
    <a:lvl8pPr marL="2899562" algn="l" defTabSz="828446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8pPr>
    <a:lvl9pPr marL="3313786" algn="l" defTabSz="828446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60459" y="1253058"/>
            <a:ext cx="1747502" cy="89752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68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AT" dirty="0"/>
              <a:t>Add Picture</a:t>
            </a:r>
          </a:p>
        </p:txBody>
      </p:sp>
      <p:sp>
        <p:nvSpPr>
          <p:cNvPr id="6" name="object 26"/>
          <p:cNvSpPr/>
          <p:nvPr userDrawn="1"/>
        </p:nvSpPr>
        <p:spPr>
          <a:xfrm>
            <a:off x="2495717" y="1253058"/>
            <a:ext cx="662163" cy="52182"/>
          </a:xfrm>
          <a:custGeom>
            <a:avLst/>
            <a:gdLst/>
            <a:ahLst/>
            <a:cxnLst/>
            <a:rect l="l" t="t" r="r" b="b"/>
            <a:pathLst>
              <a:path w="547204" h="57594">
                <a:moveTo>
                  <a:pt x="0" y="57594"/>
                </a:moveTo>
                <a:lnTo>
                  <a:pt x="547204" y="57594"/>
                </a:lnTo>
                <a:lnTo>
                  <a:pt x="547204" y="0"/>
                </a:lnTo>
                <a:lnTo>
                  <a:pt x="0" y="0"/>
                </a:lnTo>
                <a:lnTo>
                  <a:pt x="0" y="57594"/>
                </a:lnTo>
                <a:close/>
              </a:path>
            </a:pathLst>
          </a:custGeom>
          <a:solidFill>
            <a:srgbClr val="0067AC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sz="1631" baseline="-25000" dirty="0">
              <a:latin typeface="Segoe UI" panose="020B0502040204020203" pitchFamily="34" charset="0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384858" y="1858724"/>
            <a:ext cx="6428729" cy="414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68" cap="none" baseline="0">
                <a:solidFill>
                  <a:srgbClr val="0067AC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de-AT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384859" y="2850787"/>
            <a:ext cx="6428730" cy="273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68" b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Presenter Name </a:t>
            </a:r>
            <a:endParaRPr lang="de-AT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384861" y="4815514"/>
            <a:ext cx="5539940" cy="192251"/>
          </a:xfrm>
          <a:prstGeom prst="rect">
            <a:avLst/>
          </a:prstGeom>
        </p:spPr>
        <p:txBody>
          <a:bodyPr/>
          <a:lstStyle>
            <a:lvl1pPr marL="0" marR="0" indent="0" algn="r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7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defRPr>
            </a:lvl1pPr>
            <a:lvl2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r>
              <a:rPr lang="de-AT" dirty="0"/>
              <a:t>First </a:t>
            </a:r>
            <a:r>
              <a:rPr lang="de-AT" dirty="0" err="1"/>
              <a:t>slide</a:t>
            </a:r>
            <a:r>
              <a:rPr lang="de-AT" dirty="0"/>
              <a:t> </a:t>
            </a:r>
            <a:r>
              <a:rPr lang="de-AT" dirty="0" err="1"/>
              <a:t>footer</a:t>
            </a:r>
            <a:endParaRPr lang="de-AT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7924800" y="4781550"/>
            <a:ext cx="990600" cy="22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870" dirty="0">
                <a:solidFill>
                  <a:srgbClr val="0067A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www.techtalk.at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2384857" y="1365428"/>
            <a:ext cx="6428729" cy="493295"/>
          </a:xfrm>
          <a:prstGeom prst="rect">
            <a:avLst/>
          </a:prstGeom>
        </p:spPr>
        <p:txBody>
          <a:bodyPr/>
          <a:lstStyle>
            <a:lvl1pPr>
              <a:defRPr sz="2720" b="0">
                <a:solidFill>
                  <a:srgbClr val="0067A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4102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 line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8439" y="860206"/>
            <a:ext cx="8185150" cy="4075200"/>
          </a:xfrm>
          <a:prstGeom prst="rect">
            <a:avLst/>
          </a:prstGeom>
        </p:spPr>
        <p:txBody>
          <a:bodyPr/>
          <a:lstStyle>
            <a:lvl1pPr>
              <a:defRPr sz="217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170">
                <a:solidFill>
                  <a:srgbClr val="5D738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585598" indent="-342900">
              <a:buSzPct val="50000"/>
              <a:buFont typeface="Arial" panose="020B0604020202020204" pitchFamily="34" charset="0"/>
              <a:buChar char="•"/>
              <a:defRPr sz="217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64046" indent="-207116">
              <a:buSzPct val="70000"/>
              <a:buFont typeface="Segoe UI" panose="020B0502040204020203" pitchFamily="34" charset="0"/>
              <a:buChar char="›"/>
              <a:defRPr sz="2170"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Fourth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/>
              <a:t>Fifth </a:t>
            </a:r>
            <a:r>
              <a:rPr lang="de-DE" dirty="0" err="1"/>
              <a:t>level</a:t>
            </a:r>
            <a:endParaRPr lang="de-AT" dirty="0"/>
          </a:p>
        </p:txBody>
      </p:sp>
      <p:sp>
        <p:nvSpPr>
          <p:cNvPr id="8" name="Titel 2"/>
          <p:cNvSpPr>
            <a:spLocks noGrp="1"/>
          </p:cNvSpPr>
          <p:nvPr>
            <p:ph type="title" hasCustomPrompt="1"/>
          </p:nvPr>
        </p:nvSpPr>
        <p:spPr>
          <a:xfrm>
            <a:off x="628173" y="361951"/>
            <a:ext cx="8185150" cy="457199"/>
          </a:xfrm>
          <a:prstGeom prst="rect">
            <a:avLst/>
          </a:prstGeom>
        </p:spPr>
        <p:txBody>
          <a:bodyPr/>
          <a:lstStyle>
            <a:lvl1pPr>
              <a:defRPr sz="27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Page title </a:t>
            </a:r>
            <a:r>
              <a:rPr lang="de-DE" dirty="0" err="1"/>
              <a:t>with</a:t>
            </a:r>
            <a:r>
              <a:rPr lang="de-DE" dirty="0"/>
              <a:t> 1 </a:t>
            </a:r>
            <a:r>
              <a:rPr lang="de-DE" dirty="0" err="1"/>
              <a:t>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790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2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/>
          <p:cNvSpPr>
            <a:spLocks noGrp="1"/>
          </p:cNvSpPr>
          <p:nvPr>
            <p:ph type="title" hasCustomPrompt="1"/>
          </p:nvPr>
        </p:nvSpPr>
        <p:spPr>
          <a:xfrm>
            <a:off x="628173" y="361951"/>
            <a:ext cx="8185150" cy="762000"/>
          </a:xfrm>
          <a:prstGeom prst="rect">
            <a:avLst/>
          </a:prstGeom>
        </p:spPr>
        <p:txBody>
          <a:bodyPr/>
          <a:lstStyle>
            <a:lvl1pPr>
              <a:defRPr sz="27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Page title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429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/>
          <p:cNvSpPr>
            <a:spLocks noGrp="1"/>
          </p:cNvSpPr>
          <p:nvPr>
            <p:ph type="title" hasCustomPrompt="1"/>
          </p:nvPr>
        </p:nvSpPr>
        <p:spPr>
          <a:xfrm>
            <a:off x="628173" y="361951"/>
            <a:ext cx="8185150" cy="457199"/>
          </a:xfrm>
          <a:prstGeom prst="rect">
            <a:avLst/>
          </a:prstGeom>
        </p:spPr>
        <p:txBody>
          <a:bodyPr/>
          <a:lstStyle>
            <a:lvl1pPr>
              <a:defRPr sz="27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Page title </a:t>
            </a:r>
            <a:r>
              <a:rPr lang="de-DE" dirty="0" err="1"/>
              <a:t>with</a:t>
            </a:r>
            <a:r>
              <a:rPr lang="de-DE" dirty="0"/>
              <a:t> 1 </a:t>
            </a:r>
            <a:r>
              <a:rPr lang="de-DE" dirty="0" err="1"/>
              <a:t>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213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437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2285999" y="4019550"/>
            <a:ext cx="6461045" cy="533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84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ource Sans Pro" panose="020B0503030403020204" pitchFamily="34" charset="0"/>
              <a:buNone/>
              <a:tabLst/>
              <a:defRPr sz="2174" cap="none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AT" dirty="0" err="1"/>
              <a:t>Author</a:t>
            </a:r>
            <a:r>
              <a:rPr lang="de-AT" dirty="0"/>
              <a:t> Name</a:t>
            </a:r>
          </a:p>
        </p:txBody>
      </p:sp>
      <p:sp>
        <p:nvSpPr>
          <p:cNvPr id="7" name="object 26"/>
          <p:cNvSpPr/>
          <p:nvPr userDrawn="1"/>
        </p:nvSpPr>
        <p:spPr>
          <a:xfrm rot="16200000">
            <a:off x="1788413" y="1808510"/>
            <a:ext cx="662163" cy="124189"/>
          </a:xfrm>
          <a:custGeom>
            <a:avLst/>
            <a:gdLst/>
            <a:ahLst/>
            <a:cxnLst/>
            <a:rect l="l" t="t" r="r" b="b"/>
            <a:pathLst>
              <a:path w="547204" h="57594">
                <a:moveTo>
                  <a:pt x="0" y="57594"/>
                </a:moveTo>
                <a:lnTo>
                  <a:pt x="547204" y="57594"/>
                </a:lnTo>
                <a:lnTo>
                  <a:pt x="547204" y="0"/>
                </a:lnTo>
                <a:lnTo>
                  <a:pt x="0" y="0"/>
                </a:lnTo>
                <a:lnTo>
                  <a:pt x="0" y="57594"/>
                </a:lnTo>
                <a:close/>
              </a:path>
            </a:pathLst>
          </a:custGeom>
          <a:solidFill>
            <a:srgbClr val="3E9AFD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sz="1631" baseline="-25000" dirty="0">
              <a:latin typeface="Segoe UI" panose="020B0502040204020203" pitchFamily="34" charset="0"/>
            </a:endParaRPr>
          </a:p>
        </p:txBody>
      </p:sp>
      <p:sp>
        <p:nvSpPr>
          <p:cNvPr id="8" name="Titel 2"/>
          <p:cNvSpPr>
            <a:spLocks noGrp="1"/>
          </p:cNvSpPr>
          <p:nvPr>
            <p:ph type="title" hasCustomPrompt="1"/>
          </p:nvPr>
        </p:nvSpPr>
        <p:spPr>
          <a:xfrm>
            <a:off x="2285998" y="1504950"/>
            <a:ext cx="6461045" cy="2362200"/>
          </a:xfrm>
          <a:prstGeom prst="rect">
            <a:avLst/>
          </a:prstGeom>
        </p:spPr>
        <p:txBody>
          <a:bodyPr/>
          <a:lstStyle>
            <a:lvl1pPr>
              <a:defRPr sz="2170">
                <a:solidFill>
                  <a:schemeClr val="bg1"/>
                </a:solidFill>
              </a:defRPr>
            </a:lvl1pPr>
          </a:lstStyle>
          <a:p>
            <a:r>
              <a:rPr lang="de-AT" dirty="0" err="1"/>
              <a:t>Lorem</a:t>
            </a:r>
            <a:r>
              <a:rPr lang="de-AT" dirty="0"/>
              <a:t> </a:t>
            </a:r>
            <a:r>
              <a:rPr lang="de-AT" dirty="0" err="1"/>
              <a:t>ipsum</a:t>
            </a:r>
            <a:r>
              <a:rPr lang="de-AT" dirty="0"/>
              <a:t> </a:t>
            </a:r>
            <a:r>
              <a:rPr lang="de-AT" dirty="0" err="1"/>
              <a:t>dolor</a:t>
            </a:r>
            <a:r>
              <a:rPr lang="de-AT" dirty="0"/>
              <a:t> </a:t>
            </a:r>
            <a:r>
              <a:rPr lang="de-AT" dirty="0" err="1"/>
              <a:t>sit</a:t>
            </a:r>
            <a:r>
              <a:rPr lang="de-AT" dirty="0"/>
              <a:t> </a:t>
            </a:r>
            <a:r>
              <a:rPr lang="de-AT" dirty="0" err="1"/>
              <a:t>amet</a:t>
            </a:r>
            <a:r>
              <a:rPr lang="de-AT" dirty="0"/>
              <a:t>, </a:t>
            </a:r>
            <a:r>
              <a:rPr lang="de-AT" dirty="0" err="1"/>
              <a:t>consectetuer</a:t>
            </a:r>
            <a:r>
              <a:rPr lang="de-AT" dirty="0"/>
              <a:t> </a:t>
            </a:r>
            <a:r>
              <a:rPr lang="de-AT" dirty="0" err="1"/>
              <a:t>adipiscing</a:t>
            </a:r>
            <a:r>
              <a:rPr lang="de-AT" dirty="0"/>
              <a:t> </a:t>
            </a:r>
            <a:r>
              <a:rPr lang="de-AT" dirty="0" err="1"/>
              <a:t>elit</a:t>
            </a:r>
            <a:r>
              <a:rPr lang="de-AT" dirty="0"/>
              <a:t>, </a:t>
            </a:r>
            <a:r>
              <a:rPr lang="de-AT" dirty="0" err="1"/>
              <a:t>sed</a:t>
            </a:r>
            <a:r>
              <a:rPr lang="de-AT" dirty="0"/>
              <a:t> </a:t>
            </a:r>
            <a:r>
              <a:rPr lang="de-AT" dirty="0" err="1"/>
              <a:t>diam</a:t>
            </a:r>
            <a:r>
              <a:rPr lang="de-AT" dirty="0"/>
              <a:t> </a:t>
            </a:r>
            <a:r>
              <a:rPr lang="de-AT" dirty="0" err="1"/>
              <a:t>nonummy</a:t>
            </a:r>
            <a:r>
              <a:rPr lang="de-AT" dirty="0"/>
              <a:t> </a:t>
            </a:r>
            <a:r>
              <a:rPr lang="de-AT" dirty="0" err="1"/>
              <a:t>nibh</a:t>
            </a:r>
            <a:r>
              <a:rPr lang="de-AT" dirty="0"/>
              <a:t> </a:t>
            </a:r>
            <a:r>
              <a:rPr lang="de-AT" dirty="0" err="1"/>
              <a:t>euismod</a:t>
            </a:r>
            <a:r>
              <a:rPr lang="de-AT" dirty="0"/>
              <a:t> </a:t>
            </a:r>
            <a:r>
              <a:rPr lang="de-AT" dirty="0" err="1"/>
              <a:t>tincidunt</a:t>
            </a:r>
            <a:r>
              <a:rPr lang="de-AT" dirty="0"/>
              <a:t> </a:t>
            </a:r>
            <a:r>
              <a:rPr lang="de-AT" dirty="0" err="1"/>
              <a:t>ut</a:t>
            </a:r>
            <a:r>
              <a:rPr lang="de-AT" dirty="0"/>
              <a:t> </a:t>
            </a:r>
            <a:r>
              <a:rPr lang="de-AT" dirty="0" err="1"/>
              <a:t>laoreet</a:t>
            </a:r>
            <a:r>
              <a:rPr lang="de-AT" dirty="0"/>
              <a:t> </a:t>
            </a:r>
            <a:r>
              <a:rPr lang="de-AT" dirty="0" err="1"/>
              <a:t>dolore</a:t>
            </a:r>
            <a:r>
              <a:rPr lang="de-AT" dirty="0"/>
              <a:t> magna </a:t>
            </a:r>
            <a:r>
              <a:rPr lang="de-AT" dirty="0" err="1"/>
              <a:t>aliquam</a:t>
            </a:r>
            <a:r>
              <a:rPr lang="de-AT" dirty="0"/>
              <a:t> </a:t>
            </a:r>
            <a:r>
              <a:rPr lang="de-AT" dirty="0" err="1"/>
              <a:t>erat</a:t>
            </a:r>
            <a:r>
              <a:rPr lang="de-AT" dirty="0"/>
              <a:t> </a:t>
            </a:r>
            <a:r>
              <a:rPr lang="de-AT" dirty="0" err="1"/>
              <a:t>volutpat</a:t>
            </a:r>
            <a:r>
              <a:rPr lang="de-AT" dirty="0"/>
              <a:t>. </a:t>
            </a:r>
            <a:r>
              <a:rPr lang="de-AT" dirty="0" err="1"/>
              <a:t>Ut</a:t>
            </a:r>
            <a:r>
              <a:rPr lang="de-AT" dirty="0"/>
              <a:t> </a:t>
            </a:r>
            <a:r>
              <a:rPr lang="de-AT" dirty="0" err="1"/>
              <a:t>wisi</a:t>
            </a:r>
            <a:r>
              <a:rPr lang="de-AT" dirty="0"/>
              <a:t> </a:t>
            </a:r>
            <a:r>
              <a:rPr lang="de-AT" dirty="0" err="1"/>
              <a:t>enim</a:t>
            </a:r>
            <a:r>
              <a:rPr lang="de-AT" dirty="0"/>
              <a:t> ad minim </a:t>
            </a:r>
            <a:r>
              <a:rPr lang="de-AT" dirty="0" err="1"/>
              <a:t>veniam</a:t>
            </a:r>
            <a:r>
              <a:rPr lang="de-AT" dirty="0"/>
              <a:t>, </a:t>
            </a:r>
            <a:r>
              <a:rPr lang="de-AT" dirty="0" err="1"/>
              <a:t>quis</a:t>
            </a:r>
            <a:r>
              <a:rPr lang="de-AT" dirty="0"/>
              <a:t> </a:t>
            </a:r>
            <a:r>
              <a:rPr lang="de-AT" dirty="0" err="1"/>
              <a:t>nostrud</a:t>
            </a:r>
            <a:r>
              <a:rPr lang="de-AT" dirty="0"/>
              <a:t> </a:t>
            </a:r>
            <a:r>
              <a:rPr lang="de-AT" dirty="0" err="1"/>
              <a:t>exerci</a:t>
            </a:r>
            <a:r>
              <a:rPr lang="de-AT" dirty="0"/>
              <a:t> </a:t>
            </a:r>
            <a:r>
              <a:rPr lang="de-AT" dirty="0" err="1"/>
              <a:t>tation</a:t>
            </a:r>
            <a:r>
              <a:rPr lang="de-AT" dirty="0"/>
              <a:t> </a:t>
            </a:r>
            <a:r>
              <a:rPr lang="de-AT" dirty="0" err="1"/>
              <a:t>ullamcorper</a:t>
            </a:r>
            <a:r>
              <a:rPr lang="de-AT" dirty="0"/>
              <a:t> </a:t>
            </a:r>
            <a:r>
              <a:rPr lang="de-AT" dirty="0" err="1"/>
              <a:t>suscipit</a:t>
            </a:r>
            <a:r>
              <a:rPr lang="de-AT" dirty="0"/>
              <a:t> </a:t>
            </a:r>
            <a:r>
              <a:rPr lang="de-AT" dirty="0" err="1"/>
              <a:t>lobortis</a:t>
            </a:r>
            <a:r>
              <a:rPr lang="de-AT" dirty="0"/>
              <a:t> </a:t>
            </a:r>
            <a:r>
              <a:rPr lang="de-AT" dirty="0" err="1"/>
              <a:t>nisl</a:t>
            </a:r>
            <a:r>
              <a:rPr lang="de-AT" dirty="0"/>
              <a:t> </a:t>
            </a:r>
            <a:r>
              <a:rPr lang="de-AT" dirty="0" err="1"/>
              <a:t>ut</a:t>
            </a:r>
            <a:r>
              <a:rPr lang="de-AT" dirty="0"/>
              <a:t> </a:t>
            </a:r>
            <a:r>
              <a:rPr lang="de-AT" dirty="0" err="1"/>
              <a:t>aliquip</a:t>
            </a:r>
            <a:r>
              <a:rPr lang="de-AT" dirty="0"/>
              <a:t> ex </a:t>
            </a:r>
            <a:r>
              <a:rPr lang="de-AT" dirty="0" err="1"/>
              <a:t>ea</a:t>
            </a:r>
            <a:r>
              <a:rPr lang="de-AT" dirty="0"/>
              <a:t> commodo </a:t>
            </a:r>
            <a:r>
              <a:rPr lang="de-AT" dirty="0" err="1"/>
              <a:t>consequat</a:t>
            </a:r>
            <a:r>
              <a:rPr lang="de-A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636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50191" tIns="25096" rIns="50191" bIns="25096"/>
          <a:lstStyle/>
          <a:p>
            <a:fld id="{E6CDDEF4-82DA-46A3-B6DA-61ABAB0305C1}" type="datetimeFigureOut">
              <a:rPr lang="de-AT" smtClean="0"/>
              <a:t>12.11.2016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50191" tIns="25096" rIns="50191" bIns="25096"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50191" tIns="25096" rIns="50191" bIns="25096"/>
          <a:lstStyle/>
          <a:p>
            <a:fld id="{FB962EA6-06DB-405D-A693-55F7AA5280D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5556679"/>
      </p:ext>
    </p:extLst>
  </p:cSld>
  <p:clrMapOvr>
    <a:masterClrMapping/>
  </p:clrMapOvr>
  <p:transition spd="slow" advTm="25157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384860" y="2258930"/>
            <a:ext cx="6428726" cy="3886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68" cap="none" baseline="0">
                <a:solidFill>
                  <a:srgbClr val="0067AC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de-AT" dirty="0"/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384861" y="4815514"/>
            <a:ext cx="5539940" cy="192251"/>
          </a:xfrm>
          <a:prstGeom prst="rect">
            <a:avLst/>
          </a:prstGeom>
        </p:spPr>
        <p:txBody>
          <a:bodyPr/>
          <a:lstStyle>
            <a:lvl1pPr marL="0" marR="0" indent="0" algn="r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7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defRPr>
            </a:lvl1pPr>
            <a:lvl2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725" baseline="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r>
              <a:rPr lang="de-AT" dirty="0"/>
              <a:t>First </a:t>
            </a:r>
            <a:r>
              <a:rPr lang="de-AT" dirty="0" err="1"/>
              <a:t>slide</a:t>
            </a:r>
            <a:r>
              <a:rPr lang="de-AT" dirty="0"/>
              <a:t> </a:t>
            </a:r>
            <a:r>
              <a:rPr lang="de-AT" dirty="0" err="1"/>
              <a:t>footer</a:t>
            </a:r>
            <a:endParaRPr lang="de-A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384860" y="3061782"/>
            <a:ext cx="6428726" cy="255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Info</a:t>
            </a:r>
            <a:endParaRPr lang="de-AT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384860" y="2854662"/>
            <a:ext cx="6428726" cy="207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68" b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Presenter Name </a:t>
            </a:r>
            <a:endParaRPr lang="de-AT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60459" y="1259805"/>
            <a:ext cx="1747502" cy="89752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68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AT" dirty="0"/>
              <a:t>Add Picture</a:t>
            </a:r>
          </a:p>
        </p:txBody>
      </p:sp>
      <p:sp>
        <p:nvSpPr>
          <p:cNvPr id="9" name="object 26"/>
          <p:cNvSpPr/>
          <p:nvPr userDrawn="1"/>
        </p:nvSpPr>
        <p:spPr>
          <a:xfrm>
            <a:off x="2495717" y="1253058"/>
            <a:ext cx="662163" cy="52182"/>
          </a:xfrm>
          <a:custGeom>
            <a:avLst/>
            <a:gdLst/>
            <a:ahLst/>
            <a:cxnLst/>
            <a:rect l="l" t="t" r="r" b="b"/>
            <a:pathLst>
              <a:path w="547204" h="57594">
                <a:moveTo>
                  <a:pt x="0" y="57594"/>
                </a:moveTo>
                <a:lnTo>
                  <a:pt x="547204" y="57594"/>
                </a:lnTo>
                <a:lnTo>
                  <a:pt x="547204" y="0"/>
                </a:lnTo>
                <a:lnTo>
                  <a:pt x="0" y="0"/>
                </a:lnTo>
                <a:lnTo>
                  <a:pt x="0" y="57594"/>
                </a:lnTo>
                <a:close/>
              </a:path>
            </a:pathLst>
          </a:custGeom>
          <a:solidFill>
            <a:srgbClr val="0067AC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sz="1631" baseline="-25000" dirty="0">
              <a:latin typeface="Segoe UI" panose="020B0502040204020203" pitchFamily="34" charset="0"/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7924800" y="4781550"/>
            <a:ext cx="990600" cy="22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870" dirty="0">
                <a:solidFill>
                  <a:srgbClr val="0067A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www.techtalk.at</a:t>
            </a:r>
          </a:p>
        </p:txBody>
      </p:sp>
      <p:sp>
        <p:nvSpPr>
          <p:cNvPr id="13" name="Titel 4"/>
          <p:cNvSpPr>
            <a:spLocks noGrp="1"/>
          </p:cNvSpPr>
          <p:nvPr>
            <p:ph type="title" hasCustomPrompt="1"/>
          </p:nvPr>
        </p:nvSpPr>
        <p:spPr>
          <a:xfrm>
            <a:off x="2384857" y="1365428"/>
            <a:ext cx="6428729" cy="893501"/>
          </a:xfrm>
          <a:prstGeom prst="rect">
            <a:avLst/>
          </a:prstGeom>
        </p:spPr>
        <p:txBody>
          <a:bodyPr/>
          <a:lstStyle>
            <a:lvl1pPr>
              <a:defRPr sz="2720" b="0" baseline="0">
                <a:solidFill>
                  <a:srgbClr val="0067A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842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2386800" y="1980000"/>
            <a:ext cx="6461045" cy="29176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84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ource Sans Pro" panose="020B0503030403020204" pitchFamily="34" charset="0"/>
              <a:buNone/>
              <a:tabLst/>
              <a:defRPr sz="2174" cap="none" baseline="0">
                <a:solidFill>
                  <a:srgbClr val="0067AC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First Agenda Point</a:t>
            </a:r>
          </a:p>
          <a:p>
            <a:pPr marL="0" marR="0" lvl="0" indent="0" algn="l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Source Sans Pro" panose="020B0503030403020204" pitchFamily="34" charset="0"/>
              <a:buNone/>
              <a:tabLst/>
              <a:defRPr/>
            </a:pPr>
            <a:r>
              <a:rPr lang="en-US" dirty="0"/>
              <a:t>Second Subject</a:t>
            </a:r>
          </a:p>
          <a:p>
            <a:pPr marL="0" marR="0" lvl="0" indent="0" algn="l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Source Sans Pro" panose="020B0503030403020204" pitchFamily="34" charset="0"/>
              <a:buNone/>
              <a:tabLst/>
              <a:defRPr/>
            </a:pPr>
            <a:r>
              <a:rPr lang="en-US" dirty="0"/>
              <a:t>Third </a:t>
            </a:r>
            <a:r>
              <a:rPr lang="en-US" dirty="0" err="1"/>
              <a:t>thema</a:t>
            </a:r>
            <a:endParaRPr lang="en-US" dirty="0"/>
          </a:p>
          <a:p>
            <a:pPr marL="0" marR="0" lvl="0" indent="0" algn="l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Source Sans Pro" panose="020B0503030403020204" pitchFamily="34" charset="0"/>
              <a:buNone/>
              <a:tabLst/>
              <a:defRPr/>
            </a:pPr>
            <a:r>
              <a:rPr lang="en-US" dirty="0"/>
              <a:t>Fourth issue</a:t>
            </a:r>
          </a:p>
        </p:txBody>
      </p:sp>
      <p:sp>
        <p:nvSpPr>
          <p:cNvPr id="5" name="object 26"/>
          <p:cNvSpPr/>
          <p:nvPr userDrawn="1"/>
        </p:nvSpPr>
        <p:spPr>
          <a:xfrm>
            <a:off x="2495717" y="1253058"/>
            <a:ext cx="662163" cy="52182"/>
          </a:xfrm>
          <a:custGeom>
            <a:avLst/>
            <a:gdLst/>
            <a:ahLst/>
            <a:cxnLst/>
            <a:rect l="l" t="t" r="r" b="b"/>
            <a:pathLst>
              <a:path w="547204" h="57594">
                <a:moveTo>
                  <a:pt x="0" y="57594"/>
                </a:moveTo>
                <a:lnTo>
                  <a:pt x="547204" y="57594"/>
                </a:lnTo>
                <a:lnTo>
                  <a:pt x="547204" y="0"/>
                </a:lnTo>
                <a:lnTo>
                  <a:pt x="0" y="0"/>
                </a:lnTo>
                <a:lnTo>
                  <a:pt x="0" y="57594"/>
                </a:lnTo>
                <a:close/>
              </a:path>
            </a:pathLst>
          </a:custGeom>
          <a:solidFill>
            <a:srgbClr val="0067AC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sz="1631" baseline="-25000" dirty="0">
              <a:latin typeface="Segoe UI" panose="020B0502040204020203" pitchFamily="34" charset="0"/>
            </a:endParaRPr>
          </a:p>
        </p:txBody>
      </p:sp>
      <p:sp>
        <p:nvSpPr>
          <p:cNvPr id="6" name="Titel 4"/>
          <p:cNvSpPr>
            <a:spLocks noGrp="1"/>
          </p:cNvSpPr>
          <p:nvPr>
            <p:ph type="title" hasCustomPrompt="1"/>
          </p:nvPr>
        </p:nvSpPr>
        <p:spPr>
          <a:xfrm>
            <a:off x="2386800" y="1364400"/>
            <a:ext cx="6428729" cy="560576"/>
          </a:xfrm>
          <a:prstGeom prst="rect">
            <a:avLst/>
          </a:prstGeom>
        </p:spPr>
        <p:txBody>
          <a:bodyPr/>
          <a:lstStyle>
            <a:lvl1pPr>
              <a:defRPr sz="2720" b="0">
                <a:solidFill>
                  <a:srgbClr val="0067A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de-DE" dirty="0"/>
              <a:t>Agenda 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42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3668307" y="4435840"/>
            <a:ext cx="1829168" cy="5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31" dirty="0">
              <a:latin typeface="Segoe UI" panose="020B0502040204020203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2622" y="3021716"/>
            <a:ext cx="8298756" cy="11379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8465" rtl="0" eaLnBrk="1" fontAlgn="auto" latinLnBrk="0" hangingPunct="1">
              <a:lnSpc>
                <a:spcPct val="90000"/>
              </a:lnSpc>
              <a:spcBef>
                <a:spcPts val="9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12" b="0" baseline="0">
                <a:solidFill>
                  <a:srgbClr val="0067A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12" baseline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defRPr>
            </a:lvl2pPr>
            <a:lvl3pPr>
              <a:defRPr sz="1812" baseline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defRPr>
            </a:lvl3pPr>
            <a:lvl4pPr>
              <a:defRPr sz="1812" baseline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defRPr>
            </a:lvl4pPr>
            <a:lvl5pPr>
              <a:defRPr sz="1812" baseline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Questions?</a:t>
            </a:r>
          </a:p>
        </p:txBody>
      </p:sp>
      <p:sp>
        <p:nvSpPr>
          <p:cNvPr id="7" name="Titel 4"/>
          <p:cNvSpPr>
            <a:spLocks noGrp="1"/>
          </p:cNvSpPr>
          <p:nvPr>
            <p:ph type="title" hasCustomPrompt="1"/>
          </p:nvPr>
        </p:nvSpPr>
        <p:spPr>
          <a:xfrm>
            <a:off x="422622" y="1885950"/>
            <a:ext cx="8298756" cy="1135766"/>
          </a:xfrm>
          <a:prstGeom prst="rect">
            <a:avLst/>
          </a:prstGeom>
        </p:spPr>
        <p:txBody>
          <a:bodyPr/>
          <a:lstStyle>
            <a:lvl1pPr algn="ctr">
              <a:defRPr sz="4350" b="0">
                <a:solidFill>
                  <a:srgbClr val="0067A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de-DE" dirty="0"/>
              <a:t>THANK YOU.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488277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314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 userDrawn="1"/>
        </p:nvSpPr>
        <p:spPr>
          <a:xfrm>
            <a:off x="1838359" y="1329025"/>
            <a:ext cx="741785" cy="52182"/>
          </a:xfrm>
          <a:custGeom>
            <a:avLst/>
            <a:gdLst/>
            <a:ahLst/>
            <a:cxnLst/>
            <a:rect l="l" t="t" r="r" b="b"/>
            <a:pathLst>
              <a:path w="613003" h="57594">
                <a:moveTo>
                  <a:pt x="0" y="57594"/>
                </a:moveTo>
                <a:lnTo>
                  <a:pt x="613003" y="57594"/>
                </a:lnTo>
                <a:lnTo>
                  <a:pt x="613003" y="0"/>
                </a:lnTo>
                <a:lnTo>
                  <a:pt x="0" y="0"/>
                </a:lnTo>
                <a:lnTo>
                  <a:pt x="0" y="57594"/>
                </a:lnTo>
                <a:close/>
              </a:path>
            </a:pathLst>
          </a:custGeom>
          <a:solidFill>
            <a:srgbClr val="0067AC"/>
          </a:solidFill>
        </p:spPr>
        <p:txBody>
          <a:bodyPr wrap="square" lIns="0" tIns="0" rIns="0" bIns="0" rtlCol="0">
            <a:noAutofit/>
          </a:bodyPr>
          <a:lstStyle/>
          <a:p>
            <a:endParaRPr sz="1631" dirty="0">
              <a:latin typeface="Segoe UI" panose="020B0502040204020203" pitchFamily="34" charset="0"/>
            </a:endParaRPr>
          </a:p>
        </p:txBody>
      </p:sp>
      <p:sp>
        <p:nvSpPr>
          <p:cNvPr id="4" name="Titel 4"/>
          <p:cNvSpPr>
            <a:spLocks noGrp="1"/>
          </p:cNvSpPr>
          <p:nvPr>
            <p:ph type="title" hasCustomPrompt="1"/>
          </p:nvPr>
        </p:nvSpPr>
        <p:spPr>
          <a:xfrm>
            <a:off x="1713540" y="1467106"/>
            <a:ext cx="7007838" cy="845743"/>
          </a:xfrm>
          <a:prstGeom prst="rect">
            <a:avLst/>
          </a:prstGeom>
        </p:spPr>
        <p:txBody>
          <a:bodyPr/>
          <a:lstStyle>
            <a:lvl1pPr>
              <a:defRPr sz="2720" b="0">
                <a:solidFill>
                  <a:srgbClr val="0067A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de-DE" dirty="0"/>
              <a:t>The </a:t>
            </a:r>
            <a:r>
              <a:rPr lang="de-DE" dirty="0" err="1"/>
              <a:t>section</a:t>
            </a:r>
            <a:r>
              <a:rPr lang="de-DE" dirty="0"/>
              <a:t> title </a:t>
            </a:r>
            <a:br>
              <a:rPr lang="de-DE" dirty="0"/>
            </a:b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46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7681032-2FB6-4F9C-8234-A0DE5E014AAD}" type="datetimeFigureOut">
              <a:rPr lang="de-AT" smtClean="0"/>
              <a:t>12.11.2016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D9E3165-4EFB-460F-90A3-1C34DBB16840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951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idera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7681032-2FB6-4F9C-8234-A0DE5E014AAD}" type="datetimeFigureOut">
              <a:rPr lang="de-AT" smtClean="0"/>
              <a:t>12.11.2016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D9E3165-4EFB-460F-90A3-1C34DBB16840}" type="slidenum">
              <a:rPr lang="de-AT" smtClean="0"/>
              <a:t>‹#›</a:t>
            </a:fld>
            <a:endParaRPr lang="de-AT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57187"/>
            <a:ext cx="8208914" cy="4158854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4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Insert text here, Paul</a:t>
            </a:r>
          </a:p>
        </p:txBody>
      </p:sp>
      <p:sp>
        <p:nvSpPr>
          <p:cNvPr id="7" name="Textfeld 7"/>
          <p:cNvSpPr txBox="1"/>
          <p:nvPr userDrawn="1"/>
        </p:nvSpPr>
        <p:spPr>
          <a:xfrm>
            <a:off x="467545" y="357188"/>
            <a:ext cx="7921625" cy="438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lvl="0" indent="0" algn="ctr">
              <a:spcBef>
                <a:spcPct val="20000"/>
              </a:spcBef>
              <a:buFont typeface="Arial" panose="020B0604020202020204" pitchFamily="34" charset="0"/>
              <a:buNone/>
              <a:defRPr sz="3200">
                <a:solidFill>
                  <a:schemeClr val="tx1">
                    <a:tint val="75000"/>
                  </a:schemeClr>
                </a:solidFill>
                <a:latin typeface="Rockwell" panose="02060603020205020403" pitchFamily="18" charset="0"/>
              </a:defRPr>
            </a:lvl1pPr>
            <a:lvl2pPr indent="0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  <a:latin typeface="Rockwell" panose="02060603020205020403" pitchFamily="18" charset="0"/>
              </a:defRPr>
            </a:lvl2pPr>
            <a:lvl3pPr indent="0">
              <a:spcBef>
                <a:spcPct val="200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Rockwell" panose="02060603020205020403" pitchFamily="18" charset="0"/>
              </a:defRPr>
            </a:lvl3pPr>
            <a:lvl4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Rockwell" panose="02060603020205020403" pitchFamily="18" charset="0"/>
              </a:defRPr>
            </a:lvl4pPr>
            <a:lvl5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Rockwell" panose="02060603020205020403" pitchFamily="18" charset="0"/>
              </a:defRPr>
            </a:lvl5pPr>
            <a:lvl6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/>
            <a:r>
              <a:rPr lang="de-AT" sz="3600" i="0" dirty="0" smtClean="0">
                <a:latin typeface="MV Boli" panose="02000500030200090000" pitchFamily="2" charset="0"/>
                <a:cs typeface="MV Boli" panose="02000500030200090000" pitchFamily="2" charset="0"/>
              </a:rPr>
              <a:t>Consider This</a:t>
            </a:r>
            <a:endParaRPr lang="de-AT" sz="3600" i="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4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(2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/>
          <p:cNvSpPr>
            <a:spLocks noGrp="1"/>
          </p:cNvSpPr>
          <p:nvPr>
            <p:ph type="title" hasCustomPrompt="1"/>
          </p:nvPr>
        </p:nvSpPr>
        <p:spPr>
          <a:xfrm>
            <a:off x="628173" y="361951"/>
            <a:ext cx="8185150" cy="762000"/>
          </a:xfrm>
          <a:prstGeom prst="rect">
            <a:avLst/>
          </a:prstGeom>
        </p:spPr>
        <p:txBody>
          <a:bodyPr/>
          <a:lstStyle>
            <a:lvl1pPr>
              <a:defRPr sz="27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Page title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6866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 lines)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8173" y="1204350"/>
            <a:ext cx="8185150" cy="3729600"/>
          </a:xfrm>
          <a:prstGeom prst="rect">
            <a:avLst/>
          </a:prstGeom>
        </p:spPr>
        <p:txBody>
          <a:bodyPr/>
          <a:lstStyle>
            <a:lvl1pPr>
              <a:defRPr sz="217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170">
                <a:solidFill>
                  <a:srgbClr val="5D738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585598" indent="-342900">
              <a:buSzPct val="50000"/>
              <a:buFont typeface="Arial" panose="020B0604020202020204" pitchFamily="34" charset="0"/>
              <a:buChar char="•"/>
              <a:defRPr sz="217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64046" indent="-207116">
              <a:buSzPct val="70000"/>
              <a:buFont typeface="Segoe UI" panose="020B0502040204020203" pitchFamily="34" charset="0"/>
              <a:buChar char="›"/>
              <a:defRPr sz="2170"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/>
              <a:t>Fourth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/>
              <a:t>Fifth </a:t>
            </a:r>
            <a:r>
              <a:rPr lang="de-DE" dirty="0" err="1"/>
              <a:t>level</a:t>
            </a:r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628173" y="361951"/>
            <a:ext cx="8185150" cy="762000"/>
          </a:xfrm>
          <a:prstGeom prst="rect">
            <a:avLst/>
          </a:prstGeom>
        </p:spPr>
        <p:txBody>
          <a:bodyPr/>
          <a:lstStyle>
            <a:lvl1pPr>
              <a:defRPr sz="27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Page title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5489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87" y="259415"/>
            <a:ext cx="1369646" cy="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78" r:id="rId4"/>
  </p:sldLayoutIdLst>
  <p:timing>
    <p:tnLst>
      <p:par>
        <p:cTn id="1" dur="indefinite" restart="never" nodeType="tmRoot"/>
      </p:par>
    </p:tnLst>
  </p:timing>
  <p:txStyles>
    <p:titleStyle>
      <a:lvl1pPr algn="l" defTabSz="828465" rtl="0" eaLnBrk="1" latinLnBrk="0" hangingPunct="1">
        <a:lnSpc>
          <a:spcPct val="90000"/>
        </a:lnSpc>
        <a:spcBef>
          <a:spcPct val="0"/>
        </a:spcBef>
        <a:buNone/>
        <a:defRPr sz="39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116" indent="-207116" algn="l" defTabSz="828465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537" kern="1200">
          <a:solidFill>
            <a:schemeClr val="tx1"/>
          </a:solidFill>
          <a:latin typeface="+mn-lt"/>
          <a:ea typeface="+mn-ea"/>
          <a:cs typeface="+mn-cs"/>
        </a:defRPr>
      </a:lvl1pPr>
      <a:lvl2pPr marL="62134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4" kern="1200">
          <a:solidFill>
            <a:schemeClr val="tx1"/>
          </a:solidFill>
          <a:latin typeface="+mn-lt"/>
          <a:ea typeface="+mn-ea"/>
          <a:cs typeface="+mn-cs"/>
        </a:defRPr>
      </a:lvl2pPr>
      <a:lvl3pPr marL="103558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3pPr>
      <a:lvl4pPr marL="144981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86404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27827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69251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310674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52097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1pPr>
      <a:lvl2pPr marL="414233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2pPr>
      <a:lvl3pPr marL="82846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3pPr>
      <a:lvl4pPr marL="124269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65693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071162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48539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289962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31386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78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20" r:id="rId2"/>
    <p:sldLayoutId id="2147483722" r:id="rId3"/>
    <p:sldLayoutId id="2147483724" r:id="rId4"/>
  </p:sldLayoutIdLst>
  <p:timing>
    <p:tnLst>
      <p:par>
        <p:cTn id="1" dur="indefinite" restart="never" nodeType="tmRoot"/>
      </p:par>
    </p:tnLst>
  </p:timing>
  <p:txStyles>
    <p:titleStyle>
      <a:lvl1pPr algn="l" defTabSz="828465" rtl="0" eaLnBrk="1" latinLnBrk="0" hangingPunct="1">
        <a:lnSpc>
          <a:spcPct val="90000"/>
        </a:lnSpc>
        <a:spcBef>
          <a:spcPct val="0"/>
        </a:spcBef>
        <a:buNone/>
        <a:defRPr sz="39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116" indent="-207116" algn="l" defTabSz="828465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537" kern="1200">
          <a:solidFill>
            <a:schemeClr val="tx1"/>
          </a:solidFill>
          <a:latin typeface="+mn-lt"/>
          <a:ea typeface="+mn-ea"/>
          <a:cs typeface="+mn-cs"/>
        </a:defRPr>
      </a:lvl1pPr>
      <a:lvl2pPr marL="62134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4" kern="1200">
          <a:solidFill>
            <a:schemeClr val="tx1"/>
          </a:solidFill>
          <a:latin typeface="+mn-lt"/>
          <a:ea typeface="+mn-ea"/>
          <a:cs typeface="+mn-cs"/>
        </a:defRPr>
      </a:lvl2pPr>
      <a:lvl3pPr marL="103558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3pPr>
      <a:lvl4pPr marL="144981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86404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27827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69251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310674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52097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1pPr>
      <a:lvl2pPr marL="414233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2pPr>
      <a:lvl3pPr marL="82846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3pPr>
      <a:lvl4pPr marL="124269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65693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071162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48539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289962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31386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/>
          </p:cNvSpPr>
          <p:nvPr userDrawn="1"/>
        </p:nvSpPr>
        <p:spPr>
          <a:xfrm>
            <a:off x="767352" y="336102"/>
            <a:ext cx="7613904" cy="8637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06">
              <a:lnSpc>
                <a:spcPct val="100000"/>
              </a:lnSpc>
            </a:pPr>
            <a:endParaRPr lang="en-US" sz="2718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bject 3"/>
          <p:cNvSpPr txBox="1"/>
          <p:nvPr userDrawn="1"/>
        </p:nvSpPr>
        <p:spPr>
          <a:xfrm>
            <a:off x="767352" y="1693936"/>
            <a:ext cx="6210236" cy="27627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3724">
              <a:lnSpc>
                <a:spcPct val="100000"/>
              </a:lnSpc>
              <a:tabLst>
                <a:tab pos="425163" algn="l"/>
              </a:tabLst>
            </a:pPr>
            <a:endParaRPr sz="1812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ooter Placeholder 2"/>
          <p:cNvSpPr txBox="1">
            <a:spLocks/>
          </p:cNvSpPr>
          <p:nvPr userDrawn="1"/>
        </p:nvSpPr>
        <p:spPr>
          <a:xfrm>
            <a:off x="8532440" y="4803998"/>
            <a:ext cx="438853" cy="30556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06" algn="l"/>
            <a:fld id="{95B4B3EB-B372-4770-A13F-2EE4A5CA8E9F}" type="slidenum">
              <a:rPr lang="en-US" sz="800" smtClean="0">
                <a:solidFill>
                  <a:srgbClr val="9D9F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marL="11506" algn="l"/>
              <a:t>‹#›</a:t>
            </a:fld>
            <a:endParaRPr lang="en-US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003528" y="5106521"/>
            <a:ext cx="1829168" cy="43150"/>
          </a:xfrm>
          <a:prstGeom prst="rect">
            <a:avLst/>
          </a:prstGeom>
          <a:solidFill>
            <a:srgbClr val="BF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3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9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3" r:id="rId2"/>
    <p:sldLayoutId id="2147483705" r:id="rId3"/>
    <p:sldLayoutId id="2147483702" r:id="rId4"/>
    <p:sldLayoutId id="2147483700" r:id="rId5"/>
    <p:sldLayoutId id="2147483719" r:id="rId6"/>
    <p:sldLayoutId id="2147483723" r:id="rId7"/>
  </p:sldLayoutIdLst>
  <p:timing>
    <p:tnLst>
      <p:par>
        <p:cTn id="1" dur="indefinite" restart="never" nodeType="tmRoot"/>
      </p:par>
    </p:tnLst>
  </p:timing>
  <p:txStyles>
    <p:titleStyle>
      <a:lvl1pPr algn="l" defTabSz="828465" rtl="0" eaLnBrk="1" latinLnBrk="0" hangingPunct="1">
        <a:lnSpc>
          <a:spcPct val="90000"/>
        </a:lnSpc>
        <a:spcBef>
          <a:spcPct val="0"/>
        </a:spcBef>
        <a:buNone/>
        <a:defRPr sz="39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116" indent="-207116" algn="l" defTabSz="828465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537" kern="1200">
          <a:solidFill>
            <a:schemeClr val="tx1"/>
          </a:solidFill>
          <a:latin typeface="+mn-lt"/>
          <a:ea typeface="+mn-ea"/>
          <a:cs typeface="+mn-cs"/>
        </a:defRPr>
      </a:lvl1pPr>
      <a:lvl2pPr marL="62134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4" kern="1200">
          <a:solidFill>
            <a:schemeClr val="tx1"/>
          </a:solidFill>
          <a:latin typeface="+mn-lt"/>
          <a:ea typeface="+mn-ea"/>
          <a:cs typeface="+mn-cs"/>
        </a:defRPr>
      </a:lvl2pPr>
      <a:lvl3pPr marL="103558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3pPr>
      <a:lvl4pPr marL="144981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86404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278278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692512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3106744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520976" indent="-207116" algn="l" defTabSz="828465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1pPr>
      <a:lvl2pPr marL="414233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2pPr>
      <a:lvl3pPr marL="82846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3pPr>
      <a:lvl4pPr marL="124269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4pPr>
      <a:lvl5pPr marL="165693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5pPr>
      <a:lvl6pPr marL="2071162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6pPr>
      <a:lvl7pPr marL="2485395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7pPr>
      <a:lvl8pPr marL="2899628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8pPr>
      <a:lvl9pPr marL="3313860" algn="l" defTabSz="828465" rtl="0" eaLnBrk="1" latinLnBrk="0" hangingPunct="1">
        <a:defRPr sz="1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Setting up Complex Scenarios for Automated Tests</a:t>
            </a:r>
            <a:endParaRPr lang="de-AT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2384859" y="2850787"/>
            <a:ext cx="6428730" cy="585059"/>
          </a:xfrm>
        </p:spPr>
        <p:txBody>
          <a:bodyPr/>
          <a:lstStyle/>
          <a:p>
            <a:r>
              <a:rPr lang="en-US" dirty="0"/>
              <a:t>Paul Rohorzka - @</a:t>
            </a:r>
            <a:r>
              <a:rPr lang="en-US" dirty="0" err="1"/>
              <a:t>paulroho</a:t>
            </a:r>
            <a:endParaRPr lang="en-US" dirty="0"/>
          </a:p>
          <a:p>
            <a:r>
              <a:rPr lang="en-US" dirty="0"/>
              <a:t>Software Gardener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a Tree in a Gherkin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128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173" y="2931790"/>
            <a:ext cx="8185150" cy="2002160"/>
          </a:xfrm>
        </p:spPr>
        <p:txBody>
          <a:bodyPr/>
          <a:lstStyle/>
          <a:p>
            <a:pPr marL="0" indent="0">
              <a:buNone/>
            </a:pPr>
            <a:r>
              <a:rPr lang="de-AT" b="1" dirty="0" smtClean="0">
                <a:solidFill>
                  <a:srgbClr val="00B050"/>
                </a:solidFill>
                <a:sym typeface="Wingdings"/>
              </a:rPr>
              <a:t></a:t>
            </a:r>
            <a:r>
              <a:rPr lang="de-AT" dirty="0" smtClean="0"/>
              <a:t> Easy to get via refactoring</a:t>
            </a:r>
          </a:p>
          <a:p>
            <a:pPr marL="0" indent="0">
              <a:buNone/>
            </a:pPr>
            <a:r>
              <a:rPr lang="de-AT" b="1" dirty="0">
                <a:solidFill>
                  <a:srgbClr val="C00000"/>
                </a:solidFill>
                <a:sym typeface="Wingdings"/>
              </a:rPr>
              <a:t></a:t>
            </a:r>
            <a:r>
              <a:rPr lang="de-AT" dirty="0" smtClean="0"/>
              <a:t> Gets quickly out of hand (overloads, optional parameters, 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Classical Option: Setup Method</a:t>
            </a:r>
            <a:endParaRPr lang="de-AT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47" y="1923678"/>
            <a:ext cx="6543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94" y="1203598"/>
            <a:ext cx="64389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9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173" y="2499742"/>
            <a:ext cx="8185150" cy="2434208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rgbClr val="00B050"/>
                </a:solidFill>
                <a:sym typeface="Wingdings"/>
              </a:rPr>
              <a:t></a:t>
            </a:r>
            <a:r>
              <a:rPr lang="de-AT" dirty="0"/>
              <a:t> Can </a:t>
            </a:r>
            <a:r>
              <a:rPr lang="de-AT" dirty="0" smtClean="0"/>
              <a:t>be easily extended (as domain grows)</a:t>
            </a:r>
          </a:p>
          <a:p>
            <a:pPr marL="0" indent="0">
              <a:buNone/>
            </a:pPr>
            <a:r>
              <a:rPr lang="de-AT" b="1" dirty="0">
                <a:solidFill>
                  <a:srgbClr val="00B050"/>
                </a:solidFill>
                <a:sym typeface="Wingdings"/>
              </a:rPr>
              <a:t></a:t>
            </a:r>
            <a:r>
              <a:rPr lang="de-AT" dirty="0"/>
              <a:t> IDE </a:t>
            </a:r>
            <a:r>
              <a:rPr lang="de-AT" dirty="0" smtClean="0"/>
              <a:t>can help (Intellisense)</a:t>
            </a:r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b="1" dirty="0">
                <a:solidFill>
                  <a:srgbClr val="C00000"/>
                </a:solidFill>
                <a:sym typeface="Wingdings"/>
              </a:rPr>
              <a:t></a:t>
            </a:r>
            <a:r>
              <a:rPr lang="de-AT" dirty="0"/>
              <a:t> Initial </a:t>
            </a:r>
            <a:r>
              <a:rPr lang="de-AT" dirty="0" smtClean="0"/>
              <a:t>effort</a:t>
            </a:r>
          </a:p>
          <a:p>
            <a:pPr marL="0" indent="0">
              <a:buNone/>
            </a:pPr>
            <a:r>
              <a:rPr lang="de-AT" b="1" dirty="0">
                <a:solidFill>
                  <a:srgbClr val="C00000"/>
                </a:solidFill>
                <a:sym typeface="Wingdings"/>
              </a:rPr>
              <a:t></a:t>
            </a:r>
            <a:r>
              <a:rPr lang="de-AT" dirty="0"/>
              <a:t> Needing </a:t>
            </a:r>
            <a:r>
              <a:rPr lang="de-AT" dirty="0" smtClean="0"/>
              <a:t>multiple parts of complex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Classical Option: Builders</a:t>
            </a:r>
            <a:endParaRPr lang="de-AT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46" y="1059582"/>
            <a:ext cx="49720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4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Taking Builders Further</a:t>
            </a:r>
            <a:endParaRPr lang="de-A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924050"/>
            <a:ext cx="6210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924050"/>
            <a:ext cx="63436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Think of the Reader</a:t>
            </a:r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846406" y="2900823"/>
            <a:ext cx="1993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/>
              <a:t>What </a:t>
            </a:r>
            <a:r>
              <a:rPr lang="de-AT" sz="2000" b="1" dirty="0" smtClean="0"/>
              <a:t>would</a:t>
            </a:r>
            <a:r>
              <a:rPr lang="de-AT" sz="2000" dirty="0" smtClean="0"/>
              <a:t> we</a:t>
            </a:r>
            <a:br>
              <a:rPr lang="de-AT" sz="2000" dirty="0" smtClean="0"/>
            </a:br>
            <a:r>
              <a:rPr lang="de-AT" sz="2000" dirty="0" smtClean="0"/>
              <a:t>like to </a:t>
            </a:r>
            <a:r>
              <a:rPr lang="de-AT" sz="2000" b="1" dirty="0" smtClean="0"/>
              <a:t>read</a:t>
            </a:r>
            <a:r>
              <a:rPr lang="de-AT" sz="2000" dirty="0" smtClean="0"/>
              <a:t>?</a:t>
            </a:r>
            <a:endParaRPr lang="de-AT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648591" y="270076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b="1" dirty="0" smtClean="0"/>
              <a:t>Write</a:t>
            </a:r>
            <a:r>
              <a:rPr lang="de-AT" sz="2000" dirty="0" smtClean="0"/>
              <a:t> it down!</a:t>
            </a:r>
            <a:endParaRPr lang="de-AT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1271" y="3561377"/>
            <a:ext cx="168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/>
              <a:t>Do we like it?</a:t>
            </a:r>
            <a:endParaRPr lang="de-AT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29440" y="2648474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/>
              <a:t>Fix the </a:t>
            </a:r>
            <a:r>
              <a:rPr lang="de-AT" sz="2000" b="1" dirty="0" smtClean="0"/>
              <a:t>syntax</a:t>
            </a:r>
            <a:r>
              <a:rPr lang="de-AT" sz="2000" dirty="0" smtClean="0"/>
              <a:t>!</a:t>
            </a:r>
            <a:endParaRPr lang="de-AT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6101" y="3509083"/>
            <a:ext cx="2140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/>
              <a:t>Do we still like it?</a:t>
            </a:r>
            <a:endParaRPr lang="de-AT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70321" y="4353110"/>
            <a:ext cx="177164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de-AT" sz="2000" dirty="0" smtClean="0"/>
              <a:t>Make it </a:t>
            </a:r>
            <a:r>
              <a:rPr lang="de-AT" sz="2000" b="1" dirty="0" smtClean="0"/>
              <a:t>work</a:t>
            </a:r>
            <a:r>
              <a:rPr lang="de-AT" sz="2000" dirty="0" smtClean="0"/>
              <a:t>!</a:t>
            </a:r>
            <a:endParaRPr lang="de-AT" sz="2000" dirty="0"/>
          </a:p>
        </p:txBody>
      </p:sp>
      <p:sp>
        <p:nvSpPr>
          <p:cNvPr id="16" name="Arc 15"/>
          <p:cNvSpPr/>
          <p:nvPr/>
        </p:nvSpPr>
        <p:spPr>
          <a:xfrm rot="21206862">
            <a:off x="3529095" y="3003772"/>
            <a:ext cx="599751" cy="686598"/>
          </a:xfrm>
          <a:prstGeom prst="arc">
            <a:avLst>
              <a:gd name="adj1" fmla="val 6790219"/>
              <a:gd name="adj2" fmla="val 1518686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2358611"/>
              </p:ext>
            </p:extLst>
          </p:nvPr>
        </p:nvGraphicFramePr>
        <p:xfrm>
          <a:off x="897305" y="1275606"/>
          <a:ext cx="7349390" cy="937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/>
          <p:cNvCxnSpPr>
            <a:stCxn id="9" idx="3"/>
            <a:endCxn id="10" idx="1"/>
          </p:cNvCxnSpPr>
          <p:nvPr/>
        </p:nvCxnSpPr>
        <p:spPr>
          <a:xfrm flipV="1">
            <a:off x="5417695" y="2848529"/>
            <a:ext cx="811745" cy="912903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9"/>
          <p:cNvCxnSpPr>
            <a:stCxn id="5" idx="3"/>
            <a:endCxn id="6" idx="1"/>
          </p:cNvCxnSpPr>
          <p:nvPr/>
        </p:nvCxnSpPr>
        <p:spPr>
          <a:xfrm flipV="1">
            <a:off x="2839901" y="2900823"/>
            <a:ext cx="808690" cy="353943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>
          <a:xfrm flipH="1">
            <a:off x="4574483" y="3100878"/>
            <a:ext cx="3" cy="4604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1" idx="0"/>
          </p:cNvCxnSpPr>
          <p:nvPr/>
        </p:nvCxnSpPr>
        <p:spPr>
          <a:xfrm>
            <a:off x="7156136" y="3048584"/>
            <a:ext cx="2" cy="4604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4" idx="0"/>
          </p:cNvCxnSpPr>
          <p:nvPr/>
        </p:nvCxnSpPr>
        <p:spPr>
          <a:xfrm>
            <a:off x="7156138" y="3909193"/>
            <a:ext cx="3" cy="44391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525972">
            <a:off x="5970446" y="2994057"/>
            <a:ext cx="599751" cy="686598"/>
          </a:xfrm>
          <a:prstGeom prst="arc">
            <a:avLst>
              <a:gd name="adj1" fmla="val 6790219"/>
              <a:gd name="adj2" fmla="val 15186866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000" dirty="0"/>
          </a:p>
        </p:txBody>
      </p:sp>
      <p:sp>
        <p:nvSpPr>
          <p:cNvPr id="17" name="Arc 16"/>
          <p:cNvSpPr/>
          <p:nvPr/>
        </p:nvSpPr>
        <p:spPr>
          <a:xfrm rot="16429788">
            <a:off x="3728787" y="1920922"/>
            <a:ext cx="1045569" cy="3681020"/>
          </a:xfrm>
          <a:prstGeom prst="arc">
            <a:avLst>
              <a:gd name="adj1" fmla="val 5471922"/>
              <a:gd name="adj2" fmla="val 16078265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315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4" grpId="0" animBg="1"/>
      <p:bldP spid="16" grpId="0" animBg="1"/>
      <p:bldP spid="4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C:\Users\Pauli\AppData\Local\Temp\6428078011_2f23cae2f8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1600" y="1851670"/>
            <a:ext cx="7007838" cy="845743"/>
          </a:xfrm>
        </p:spPr>
        <p:txBody>
          <a:bodyPr/>
          <a:lstStyle/>
          <a:p>
            <a:pPr algn="ctr"/>
            <a:r>
              <a:rPr lang="de-AT" sz="4800" dirty="0" smtClean="0">
                <a:solidFill>
                  <a:schemeClr val="bg1"/>
                </a:solidFill>
              </a:rPr>
              <a:t>It's Showtime!</a:t>
            </a:r>
            <a:endParaRPr lang="de-AT" sz="4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0272" y="4830420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https://flic.kr/p/aN2zDe</a:t>
            </a:r>
          </a:p>
        </p:txBody>
      </p:sp>
    </p:spTree>
    <p:extLst>
      <p:ext uri="{BB962C8B-B14F-4D97-AF65-F5344CB8AC3E}">
        <p14:creationId xmlns:p14="http://schemas.microsoft.com/office/powerpoint/2010/main" val="32902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Pauli\AppData\Local\Temp\2043144730_381bd326fc_o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4000" cy="6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11760" y="411510"/>
            <a:ext cx="4680520" cy="1146634"/>
          </a:xfrm>
          <a:solidFill>
            <a:schemeClr val="tx1">
              <a:lumMod val="65000"/>
              <a:lumOff val="35000"/>
              <a:alpha val="63922"/>
            </a:schemeClr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de-AT" sz="2800" dirty="0" smtClean="0">
                <a:solidFill>
                  <a:schemeClr val="bg1"/>
                </a:solidFill>
              </a:rPr>
              <a:t>Use </a:t>
            </a:r>
            <a:r>
              <a:rPr lang="de-AT" sz="2800" b="1" dirty="0" smtClean="0">
                <a:solidFill>
                  <a:schemeClr val="bg1"/>
                </a:solidFill>
              </a:rPr>
              <a:t>whatever works best </a:t>
            </a:r>
            <a:r>
              <a:rPr lang="de-AT" sz="2800" dirty="0" smtClean="0">
                <a:solidFill>
                  <a:schemeClr val="bg1"/>
                </a:solidFill>
              </a:rPr>
              <a:t>for the people involved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7513" y="4891417"/>
            <a:ext cx="18774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https://flic.kr/p/47xDKh</a:t>
            </a:r>
          </a:p>
        </p:txBody>
      </p:sp>
    </p:spTree>
    <p:extLst>
      <p:ext uri="{BB962C8B-B14F-4D97-AF65-F5344CB8AC3E}">
        <p14:creationId xmlns:p14="http://schemas.microsoft.com/office/powerpoint/2010/main" val="3924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Pauli\AppData\Local\Temp\15846725_8bf3cea30e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884634"/>
            <a:ext cx="9217024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15816" y="1755138"/>
            <a:ext cx="3600400" cy="528580"/>
          </a:xfrm>
          <a:solidFill>
            <a:srgbClr val="FFFFFF">
              <a:alpha val="69020"/>
            </a:srgbClr>
          </a:solidFill>
        </p:spPr>
        <p:txBody>
          <a:bodyPr/>
          <a:lstStyle/>
          <a:p>
            <a:pPr algn="ctr"/>
            <a:r>
              <a:rPr lang="de-AT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Specifying a C# API</a:t>
            </a:r>
            <a:endParaRPr lang="de-A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6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Segoe UI Semibold" panose="020B0702040204020203" pitchFamily="34" charset="0"/>
              </a:rPr>
              <a:t>Structure of an Organization</a:t>
            </a:r>
            <a:endParaRPr lang="de-AT" dirty="0">
              <a:latin typeface="Segoe UI Semibold" panose="020B0702040204020203" pitchFamily="34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716015" y="1491837"/>
            <a:ext cx="2088233" cy="612648"/>
          </a:xfrm>
          <a:prstGeom prst="wedgeRoundRectCallout">
            <a:avLst>
              <a:gd name="adj1" fmla="val -55403"/>
              <a:gd name="adj2" fmla="val 101777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"Org Units"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2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Specifying the InfoManager API</a:t>
            </a:r>
            <a:endParaRPr lang="de-AT" dirty="0"/>
          </a:p>
        </p:txBody>
      </p:sp>
      <p:sp>
        <p:nvSpPr>
          <p:cNvPr id="4" name="Rounded Rectangle 3"/>
          <p:cNvSpPr/>
          <p:nvPr/>
        </p:nvSpPr>
        <p:spPr>
          <a:xfrm>
            <a:off x="1120271" y="1385638"/>
            <a:ext cx="1484374" cy="631478"/>
          </a:xfrm>
          <a:prstGeom prst="roundRect">
            <a:avLst>
              <a:gd name="adj" fmla="val 6772"/>
            </a:avLst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InfoManager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25579" y="1974887"/>
            <a:ext cx="84458" cy="8445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ounded Rectangle 8"/>
          <p:cNvSpPr/>
          <p:nvPr/>
        </p:nvSpPr>
        <p:spPr>
          <a:xfrm>
            <a:off x="1012487" y="2983371"/>
            <a:ext cx="1699942" cy="955219"/>
          </a:xfrm>
          <a:prstGeom prst="roundRect">
            <a:avLst>
              <a:gd name="adj" fmla="val 6772"/>
            </a:avLst>
          </a:prstGeom>
          <a:solidFill>
            <a:srgbClr val="FFC000">
              <a:alpha val="33000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Client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19328" y="2940241"/>
            <a:ext cx="86258" cy="862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Oval 11"/>
          <p:cNvSpPr/>
          <p:nvPr/>
        </p:nvSpPr>
        <p:spPr>
          <a:xfrm>
            <a:off x="1819328" y="2440320"/>
            <a:ext cx="86258" cy="8625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Straight Connector 13"/>
          <p:cNvCxnSpPr>
            <a:stCxn id="5" idx="4"/>
            <a:endCxn id="12" idx="0"/>
          </p:cNvCxnSpPr>
          <p:nvPr/>
        </p:nvCxnSpPr>
        <p:spPr>
          <a:xfrm flipH="1">
            <a:off x="1862457" y="2059345"/>
            <a:ext cx="5351" cy="3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4"/>
            <a:endCxn id="11" idx="0"/>
          </p:cNvCxnSpPr>
          <p:nvPr/>
        </p:nvCxnSpPr>
        <p:spPr>
          <a:xfrm>
            <a:off x="1862457" y="2526578"/>
            <a:ext cx="0" cy="41366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2" idx="6"/>
          </p:cNvCxnSpPr>
          <p:nvPr/>
        </p:nvCxnSpPr>
        <p:spPr>
          <a:xfrm rot="5400000">
            <a:off x="2213835" y="2175200"/>
            <a:ext cx="0" cy="6164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 rot="5400000">
            <a:off x="1511079" y="2175201"/>
            <a:ext cx="0" cy="6164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37501" y="2560155"/>
            <a:ext cx="357164" cy="279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C#</a:t>
            </a:r>
            <a:endParaRPr lang="de-AT" dirty="0"/>
          </a:p>
        </p:txBody>
      </p:sp>
      <p:sp>
        <p:nvSpPr>
          <p:cNvPr id="26" name="TextBox 25"/>
          <p:cNvSpPr txBox="1"/>
          <p:nvPr/>
        </p:nvSpPr>
        <p:spPr>
          <a:xfrm>
            <a:off x="1910037" y="2101795"/>
            <a:ext cx="401614" cy="279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API</a:t>
            </a:r>
            <a:endParaRPr lang="de-AT" dirty="0"/>
          </a:p>
        </p:txBody>
      </p:sp>
      <p:sp>
        <p:nvSpPr>
          <p:cNvPr id="27" name="TextBox 26"/>
          <p:cNvSpPr txBox="1"/>
          <p:nvPr/>
        </p:nvSpPr>
        <p:spPr>
          <a:xfrm>
            <a:off x="539552" y="2332963"/>
            <a:ext cx="580718" cy="279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 smtClean="0"/>
              <a:t>Specs</a:t>
            </a:r>
            <a:endParaRPr lang="de-A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17" y="1563638"/>
            <a:ext cx="5994900" cy="216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9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1" grpId="0" animBg="1"/>
      <p:bldP spid="12" grpId="0" animBg="1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89388"/>
            <a:ext cx="76104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Obvious Approach:</a:t>
            </a:r>
            <a:br>
              <a:rPr lang="de-AT" dirty="0" smtClean="0"/>
            </a:br>
            <a:r>
              <a:rPr lang="de-AT" dirty="0" smtClean="0"/>
              <a:t>Unit Tests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89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915566"/>
            <a:ext cx="9144000" cy="84613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AT" dirty="0" smtClean="0">
                <a:solidFill>
                  <a:srgbClr val="0067AC"/>
                </a:solidFill>
              </a:rPr>
              <a:t>What's Your Occupation?</a:t>
            </a:r>
            <a:endParaRPr lang="de-AT" dirty="0">
              <a:solidFill>
                <a:srgbClr val="0067A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1107638">
            <a:off x="5807527" y="3738565"/>
            <a:ext cx="2560701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Requirements Engineer?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76348">
            <a:off x="1339283" y="2325834"/>
            <a:ext cx="1761188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Product Owner?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021842">
            <a:off x="3977149" y="2730334"/>
            <a:ext cx="1283878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Developer?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84851">
            <a:off x="2517636" y="3246886"/>
            <a:ext cx="862352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Tester?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449515">
            <a:off x="6012160" y="3119120"/>
            <a:ext cx="580159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QA?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215267">
            <a:off x="4388015" y="3653264"/>
            <a:ext cx="604653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PM?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2322" y="2012516"/>
            <a:ext cx="276038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>
                <a:solidFill>
                  <a:srgbClr val="627282"/>
                </a:solidFill>
              </a:rPr>
              <a:t>?</a:t>
            </a:r>
            <a:endParaRPr lang="de-AT" b="1" dirty="0" smtClean="0">
              <a:solidFill>
                <a:srgbClr val="62728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407473">
            <a:off x="851745" y="3794931"/>
            <a:ext cx="2736262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Testautomation Engineer?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449515">
            <a:off x="6506852" y="2489388"/>
            <a:ext cx="1162049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Architect?</a:t>
            </a:r>
            <a:endParaRPr lang="de-AT" b="1" dirty="0">
              <a:solidFill>
                <a:srgbClr val="627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Obvious Approach:</a:t>
            </a:r>
            <a:br>
              <a:rPr lang="de-AT" dirty="0" smtClean="0"/>
            </a:br>
            <a:r>
              <a:rPr lang="de-AT" dirty="0" smtClean="0"/>
              <a:t>Unit Tests</a:t>
            </a:r>
            <a:endParaRPr lang="de-A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275606"/>
            <a:ext cx="84296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b="1" dirty="0"/>
              <a:t>Where</a:t>
            </a:r>
            <a:r>
              <a:rPr lang="de-AT" dirty="0"/>
              <a:t> is </a:t>
            </a:r>
            <a:r>
              <a:rPr lang="de-AT" dirty="0" smtClean="0"/>
              <a:t>the code </a:t>
            </a:r>
            <a:r>
              <a:rPr lang="de-AT" dirty="0"/>
              <a:t>under test</a:t>
            </a:r>
            <a:r>
              <a:rPr lang="de-AT" dirty="0" smtClean="0"/>
              <a:t>?</a:t>
            </a:r>
          </a:p>
          <a:p>
            <a:r>
              <a:rPr lang="de-AT" dirty="0" smtClean="0"/>
              <a:t>How let the </a:t>
            </a:r>
            <a:r>
              <a:rPr lang="de-AT" b="1" dirty="0" smtClean="0"/>
              <a:t>spec stand out </a:t>
            </a:r>
            <a:r>
              <a:rPr lang="de-AT" dirty="0" smtClean="0"/>
              <a:t>from other low-level unit tests?</a:t>
            </a:r>
          </a:p>
          <a:p>
            <a:endParaRPr lang="de-AT" dirty="0" smtClean="0"/>
          </a:p>
          <a:p>
            <a:r>
              <a:rPr lang="de-AT" dirty="0" smtClean="0"/>
              <a:t>The </a:t>
            </a:r>
            <a:r>
              <a:rPr lang="de-AT" b="1" dirty="0"/>
              <a:t>client app's developer is the user </a:t>
            </a:r>
            <a:r>
              <a:rPr lang="de-AT" dirty="0"/>
              <a:t>of your API</a:t>
            </a:r>
          </a:p>
          <a:p>
            <a:r>
              <a:rPr lang="de-AT" dirty="0"/>
              <a:t>The interface might be subject of a </a:t>
            </a:r>
            <a:r>
              <a:rPr lang="de-AT" b="1" dirty="0"/>
              <a:t>conversation</a:t>
            </a:r>
          </a:p>
          <a:p>
            <a:r>
              <a:rPr lang="de-AT" dirty="0"/>
              <a:t>It </a:t>
            </a:r>
            <a:r>
              <a:rPr lang="de-AT" dirty="0" smtClean="0"/>
              <a:t>defines the </a:t>
            </a:r>
            <a:r>
              <a:rPr lang="de-AT" b="1" dirty="0" smtClean="0"/>
              <a:t>behaviour</a:t>
            </a:r>
            <a:r>
              <a:rPr lang="de-AT" dirty="0" smtClean="0"/>
              <a:t> (i.e. more than the static contract)</a:t>
            </a:r>
            <a:endParaRPr lang="de-AT" dirty="0"/>
          </a:p>
          <a:p>
            <a:endParaRPr lang="de-AT" dirty="0" smtClean="0"/>
          </a:p>
          <a:p>
            <a:pPr marL="0" indent="0">
              <a:buNone/>
            </a:pPr>
            <a:r>
              <a:rPr lang="de-AT" dirty="0" smtClean="0">
                <a:sym typeface="Symbol"/>
              </a:rPr>
              <a:t>	 </a:t>
            </a:r>
            <a:r>
              <a:rPr lang="de-AT" dirty="0" smtClean="0"/>
              <a:t>Give Gherkin a try!</a:t>
            </a:r>
            <a:endParaRPr lang="de-AT" dirty="0"/>
          </a:p>
          <a:p>
            <a:endParaRPr lang="de-A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Considerations</a:t>
            </a:r>
            <a:endParaRPr lang="de-AT" dirty="0"/>
          </a:p>
        </p:txBody>
      </p:sp>
      <p:pic>
        <p:nvPicPr>
          <p:cNvPr id="1026" name="Picture 2" descr="http://www.fountainfoods.co.uk/wp-content/uploads/2014/02/5124455-gherkin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51870"/>
            <a:ext cx="1859703" cy="12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Gherkin Language</a:t>
            </a:r>
            <a:endParaRPr lang="de-AT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5262648"/>
              </p:ext>
            </p:extLst>
          </p:nvPr>
        </p:nvGraphicFramePr>
        <p:xfrm>
          <a:off x="1043608" y="1131590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06" y="1799878"/>
            <a:ext cx="5662682" cy="19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43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Connecting Gherkin With Code</a:t>
            </a:r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32098"/>
            <a:ext cx="69246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592" y="2184226"/>
            <a:ext cx="6336704" cy="2619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ounded Rectangular Callout 7"/>
          <p:cNvSpPr/>
          <p:nvPr/>
        </p:nvSpPr>
        <p:spPr>
          <a:xfrm>
            <a:off x="6588224" y="2223281"/>
            <a:ext cx="1728192" cy="564493"/>
          </a:xfrm>
          <a:prstGeom prst="wedgeRoundRectCallout">
            <a:avLst>
              <a:gd name="adj1" fmla="val -90360"/>
              <a:gd name="adj2" fmla="val 48463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"Step Bindings"</a:t>
            </a:r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Our Take – Some Background</a:t>
            </a:r>
            <a:endParaRPr lang="de-AT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92250"/>
            <a:ext cx="63246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8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Our Take – The Specs</a:t>
            </a:r>
            <a:endParaRPr lang="de-AT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2"/>
          <a:stretch/>
        </p:blipFill>
        <p:spPr bwMode="auto">
          <a:xfrm>
            <a:off x="1403648" y="1635646"/>
            <a:ext cx="7477125" cy="155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Our Take – One More</a:t>
            </a:r>
            <a:endParaRPr lang="de-A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7654"/>
            <a:ext cx="58388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54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smtClean="0"/>
              <a:t>Bindings might get increasingly messy</a:t>
            </a:r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Refactoring can make the specs wrong</a:t>
            </a:r>
            <a:endParaRPr lang="de-A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Some Downsides</a:t>
            </a:r>
            <a:endParaRPr lang="de-AT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62648"/>
            <a:ext cx="8074420" cy="152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1760" y="1809548"/>
            <a:ext cx="5328592" cy="25814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                   </a:t>
            </a:r>
            <a:endParaRPr lang="de-AT" dirty="0"/>
          </a:p>
        </p:txBody>
      </p:sp>
      <p:sp>
        <p:nvSpPr>
          <p:cNvPr id="3" name="Rectangle 2"/>
          <p:cNvSpPr/>
          <p:nvPr/>
        </p:nvSpPr>
        <p:spPr>
          <a:xfrm>
            <a:off x="4644008" y="2787774"/>
            <a:ext cx="4104456" cy="28803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605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smtClean="0"/>
              <a:t>What is the benefit?</a:t>
            </a:r>
          </a:p>
          <a:p>
            <a:r>
              <a:rPr lang="de-AT" dirty="0" smtClean="0"/>
              <a:t>Is it worth the effort?</a:t>
            </a:r>
          </a:p>
          <a:p>
            <a:endParaRPr lang="de-A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So – Challenge It!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956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C:\Users\Pauli\AppData\Local\Temp\2541118529_696678eba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0578"/>
            <a:ext cx="9144000" cy="612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141831"/>
            <a:ext cx="7007838" cy="845743"/>
          </a:xfrm>
        </p:spPr>
        <p:txBody>
          <a:bodyPr/>
          <a:lstStyle/>
          <a:p>
            <a:r>
              <a:rPr lang="de-AT" dirty="0" smtClean="0"/>
              <a:t>Building a Permission</a:t>
            </a:r>
            <a:br>
              <a:rPr lang="de-AT" dirty="0" smtClean="0"/>
            </a:br>
            <a:r>
              <a:rPr lang="de-AT" dirty="0" smtClean="0"/>
              <a:t>Chain</a:t>
            </a:r>
            <a:endParaRPr lang="de-AT" dirty="0"/>
          </a:p>
        </p:txBody>
      </p:sp>
      <p:sp>
        <p:nvSpPr>
          <p:cNvPr id="2" name="Rectangle 1"/>
          <p:cNvSpPr/>
          <p:nvPr/>
        </p:nvSpPr>
        <p:spPr>
          <a:xfrm>
            <a:off x="7266563" y="4845809"/>
            <a:ext cx="18774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AT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https://flic.kr/p/4SxU1r</a:t>
            </a:r>
          </a:p>
        </p:txBody>
      </p:sp>
    </p:spTree>
    <p:extLst>
      <p:ext uri="{BB962C8B-B14F-4D97-AF65-F5344CB8AC3E}">
        <p14:creationId xmlns:p14="http://schemas.microsoft.com/office/powerpoint/2010/main" val="24961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5664003"/>
              </p:ext>
            </p:extLst>
          </p:nvPr>
        </p:nvGraphicFramePr>
        <p:xfrm>
          <a:off x="971600" y="555526"/>
          <a:ext cx="7200800" cy="2158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7584" y="3598958"/>
            <a:ext cx="2560701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Requirements Engineer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3026" y="2659653"/>
            <a:ext cx="1669816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Product Owner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6261" y="3452587"/>
            <a:ext cx="1192506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Developer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2386" y="3172653"/>
            <a:ext cx="770980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Tester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3482" y="2643758"/>
            <a:ext cx="488788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QA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1293" y="3147814"/>
            <a:ext cx="513282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PM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9745" y="3701548"/>
            <a:ext cx="2736262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Testautomation Engineer</a:t>
            </a:r>
            <a:endParaRPr lang="de-AT" b="1" dirty="0">
              <a:solidFill>
                <a:srgbClr val="62728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2975" y="2834028"/>
            <a:ext cx="1079078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627282"/>
                </a:solidFill>
              </a:rPr>
              <a:t>Architect</a:t>
            </a:r>
            <a:endParaRPr lang="de-AT" b="1" dirty="0">
              <a:solidFill>
                <a:srgbClr val="627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ud Callout 101"/>
          <p:cNvSpPr/>
          <p:nvPr/>
        </p:nvSpPr>
        <p:spPr>
          <a:xfrm>
            <a:off x="1418886" y="2444308"/>
            <a:ext cx="5889418" cy="694377"/>
          </a:xfrm>
          <a:prstGeom prst="cloudCallout">
            <a:avLst>
              <a:gd name="adj1" fmla="val -16600"/>
              <a:gd name="adj2" fmla="val 4374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189" y="205979"/>
            <a:ext cx="7921625" cy="857250"/>
          </a:xfrm>
        </p:spPr>
        <p:txBody>
          <a:bodyPr/>
          <a:lstStyle/>
          <a:p>
            <a:r>
              <a:rPr lang="de-AT" sz="272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Introducing PERSY</a:t>
            </a:r>
            <a:br>
              <a:rPr lang="de-AT" sz="272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</a:br>
            <a:r>
              <a:rPr lang="de-AT" sz="272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(PERmission SYstem)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11189" y="3075806"/>
            <a:ext cx="7921625" cy="1710190"/>
          </a:xfrm>
        </p:spPr>
        <p:txBody>
          <a:bodyPr>
            <a:normAutofit/>
          </a:bodyPr>
          <a:lstStyle/>
          <a:p>
            <a:r>
              <a:rPr lang="de-AT" dirty="0" smtClean="0"/>
              <a:t>6 object in chains</a:t>
            </a:r>
          </a:p>
          <a:p>
            <a:r>
              <a:rPr lang="de-AT" dirty="0" smtClean="0"/>
              <a:t>Each active/inactive</a:t>
            </a:r>
          </a:p>
          <a:p>
            <a:r>
              <a:rPr lang="de-AT" dirty="0" smtClean="0"/>
              <a:t>Ignore chain if one object is inactive</a:t>
            </a:r>
          </a:p>
        </p:txBody>
      </p:sp>
      <p:sp>
        <p:nvSpPr>
          <p:cNvPr id="65" name="Textfeld 8"/>
          <p:cNvSpPr txBox="1"/>
          <p:nvPr/>
        </p:nvSpPr>
        <p:spPr>
          <a:xfrm>
            <a:off x="1566136" y="1304962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User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66" name="Textfeld 9"/>
          <p:cNvSpPr txBox="1"/>
          <p:nvPr/>
        </p:nvSpPr>
        <p:spPr>
          <a:xfrm>
            <a:off x="6126642" y="1304962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Position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68" name="Textfeld 24"/>
          <p:cNvSpPr txBox="1"/>
          <p:nvPr/>
        </p:nvSpPr>
        <p:spPr>
          <a:xfrm>
            <a:off x="6126642" y="1918345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AD-Group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70" name="Textfeld 9"/>
          <p:cNvSpPr txBox="1"/>
          <p:nvPr/>
        </p:nvSpPr>
        <p:spPr>
          <a:xfrm>
            <a:off x="3846389" y="1304962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Group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cxnSp>
        <p:nvCxnSpPr>
          <p:cNvPr id="73" name="Straight Connector 72"/>
          <p:cNvCxnSpPr>
            <a:stCxn id="65" idx="3"/>
            <a:endCxn id="70" idx="1"/>
          </p:cNvCxnSpPr>
          <p:nvPr/>
        </p:nvCxnSpPr>
        <p:spPr>
          <a:xfrm>
            <a:off x="2747799" y="1468218"/>
            <a:ext cx="109859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74"/>
          <p:cNvCxnSpPr>
            <a:stCxn id="70" idx="3"/>
            <a:endCxn id="66" idx="1"/>
          </p:cNvCxnSpPr>
          <p:nvPr/>
        </p:nvCxnSpPr>
        <p:spPr>
          <a:xfrm>
            <a:off x="5028052" y="1468218"/>
            <a:ext cx="109859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Straight Connector 76"/>
          <p:cNvCxnSpPr>
            <a:stCxn id="66" idx="2"/>
            <a:endCxn id="68" idx="0"/>
          </p:cNvCxnSpPr>
          <p:nvPr/>
        </p:nvCxnSpPr>
        <p:spPr>
          <a:xfrm>
            <a:off x="6717473" y="1631475"/>
            <a:ext cx="0" cy="286871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/>
          <p:cNvSpPr txBox="1"/>
          <p:nvPr/>
        </p:nvSpPr>
        <p:spPr>
          <a:xfrm>
            <a:off x="3003583" y="1296569"/>
            <a:ext cx="518091" cy="34329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spAutoFit/>
          </a:bodyPr>
          <a:lstStyle/>
          <a:p>
            <a:r>
              <a:rPr lang="de-AT" dirty="0" smtClean="0"/>
              <a:t>m:n</a:t>
            </a:r>
            <a:endParaRPr lang="de-AT" dirty="0"/>
          </a:p>
        </p:txBody>
      </p:sp>
      <p:sp>
        <p:nvSpPr>
          <p:cNvPr id="94" name="TextBox 93"/>
          <p:cNvSpPr txBox="1"/>
          <p:nvPr/>
        </p:nvSpPr>
        <p:spPr>
          <a:xfrm>
            <a:off x="5283836" y="1296569"/>
            <a:ext cx="518091" cy="34329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spAutoFit/>
          </a:bodyPr>
          <a:lstStyle/>
          <a:p>
            <a:r>
              <a:rPr lang="de-AT" dirty="0" smtClean="0"/>
              <a:t>m:n</a:t>
            </a:r>
            <a:endParaRPr lang="de-AT" dirty="0"/>
          </a:p>
        </p:txBody>
      </p:sp>
      <p:cxnSp>
        <p:nvCxnSpPr>
          <p:cNvPr id="97" name="Straight Arrow Connector 96"/>
          <p:cNvCxnSpPr>
            <a:stCxn id="65" idx="2"/>
          </p:cNvCxnSpPr>
          <p:nvPr/>
        </p:nvCxnSpPr>
        <p:spPr>
          <a:xfrm>
            <a:off x="2156967" y="1631475"/>
            <a:ext cx="0" cy="1012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8" idx="2"/>
          </p:cNvCxnSpPr>
          <p:nvPr/>
        </p:nvCxnSpPr>
        <p:spPr>
          <a:xfrm>
            <a:off x="6717473" y="2244858"/>
            <a:ext cx="0" cy="39890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/>
      <p:bldP spid="65" grpId="0" animBg="1"/>
      <p:bldP spid="66" grpId="0" animBg="1"/>
      <p:bldP spid="68" grpId="0" animBg="1"/>
      <p:bldP spid="70" grpId="0" animBg="1"/>
      <p:bldP spid="93" grpId="0" animBg="1"/>
      <p:bldP spid="9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Setup in 6 one-liners?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676400"/>
            <a:ext cx="48577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6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Pauli\AppData\Local\Temp\9164447523_0be721a697_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68610"/>
            <a:ext cx="9144002" cy="60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39552" y="627534"/>
            <a:ext cx="3491880" cy="14224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AT" sz="3600" b="1" dirty="0" smtClean="0">
                <a:solidFill>
                  <a:schemeClr val="accent2">
                    <a:lumMod val="75000"/>
                  </a:schemeClr>
                </a:solidFill>
              </a:rPr>
              <a:t>Super</a:t>
            </a:r>
            <a:r>
              <a:rPr lang="de-AT" sz="3600" b="1" dirty="0" smtClean="0">
                <a:solidFill>
                  <a:schemeClr val="bg1"/>
                </a:solidFill>
              </a:rPr>
              <a:t>-</a:t>
            </a:r>
            <a:r>
              <a:rPr lang="de-AT" sz="3600" b="1" dirty="0" smtClean="0">
                <a:solidFill>
                  <a:srgbClr val="C00000"/>
                </a:solidFill>
              </a:rPr>
              <a:t>Entity</a:t>
            </a:r>
            <a:r>
              <a:rPr lang="de-AT" sz="3600" dirty="0" smtClean="0">
                <a:solidFill>
                  <a:schemeClr val="bg1"/>
                </a:solidFill>
              </a:rPr>
              <a:t/>
            </a:r>
            <a:br>
              <a:rPr lang="de-AT" sz="3600" dirty="0" smtClean="0">
                <a:solidFill>
                  <a:schemeClr val="bg1"/>
                </a:solidFill>
              </a:rPr>
            </a:br>
            <a:r>
              <a:rPr lang="de-AT" sz="3600" dirty="0" smtClean="0">
                <a:solidFill>
                  <a:schemeClr val="bg1"/>
                </a:solidFill>
              </a:rPr>
              <a:t>to the rescue!</a:t>
            </a:r>
            <a:endParaRPr lang="de-AT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81686" y="4848966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AT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https://flic.kr/p/eXQbXV</a:t>
            </a:r>
          </a:p>
        </p:txBody>
      </p:sp>
    </p:spTree>
    <p:extLst>
      <p:ext uri="{BB962C8B-B14F-4D97-AF65-F5344CB8AC3E}">
        <p14:creationId xmlns:p14="http://schemas.microsoft.com/office/powerpoint/2010/main" val="34264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8"/>
          <p:cNvSpPr txBox="1"/>
          <p:nvPr/>
        </p:nvSpPr>
        <p:spPr>
          <a:xfrm>
            <a:off x="1403649" y="1707654"/>
            <a:ext cx="6192688" cy="1800200"/>
          </a:xfrm>
          <a:prstGeom prst="rect">
            <a:avLst/>
          </a:prstGeom>
          <a:solidFill>
            <a:srgbClr val="B8C3D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endParaRPr lang="de-AT" kern="1200" dirty="0" smtClean="0">
              <a:solidFill>
                <a:schemeClr val="tx1"/>
              </a:solidFill>
              <a:effectLst/>
              <a:latin typeface="+mj-lt"/>
              <a:ea typeface="MS Mincho" panose="02020609040205080304" pitchFamily="49" charset="-128"/>
            </a:endParaRPr>
          </a:p>
          <a:p>
            <a:pPr fontAlgn="base">
              <a:spcAft>
                <a:spcPts val="0"/>
              </a:spcAft>
            </a:pPr>
            <a:endParaRPr lang="de-AT" dirty="0" smtClean="0">
              <a:solidFill>
                <a:schemeClr val="tx1"/>
              </a:solidFill>
              <a:latin typeface="+mj-lt"/>
              <a:ea typeface="MS Mincho" panose="02020609040205080304" pitchFamily="49" charset="-128"/>
            </a:endParaRPr>
          </a:p>
          <a:p>
            <a:pPr fontAlgn="base">
              <a:spcAft>
                <a:spcPts val="0"/>
              </a:spcAft>
            </a:pPr>
            <a:r>
              <a:rPr lang="de-AT" dirty="0" smtClean="0">
                <a:solidFill>
                  <a:schemeClr val="tx1"/>
                </a:solidFill>
                <a:latin typeface="+mj-lt"/>
                <a:ea typeface="MS Mincho" panose="02020609040205080304" pitchFamily="49" charset="-128"/>
              </a:rPr>
              <a:t>		</a:t>
            </a:r>
            <a:endParaRPr lang="de-AT" sz="1400" dirty="0">
              <a:solidFill>
                <a:schemeClr val="tx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Super entity PermissionChain</a:t>
            </a:r>
            <a:endParaRPr lang="de-AT" dirty="0"/>
          </a:p>
        </p:txBody>
      </p:sp>
      <p:sp>
        <p:nvSpPr>
          <p:cNvPr id="4" name="Textfeld 8"/>
          <p:cNvSpPr txBox="1"/>
          <p:nvPr/>
        </p:nvSpPr>
        <p:spPr>
          <a:xfrm>
            <a:off x="1638144" y="2345675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User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5" name="Textfeld 9"/>
          <p:cNvSpPr txBox="1"/>
          <p:nvPr/>
        </p:nvSpPr>
        <p:spPr>
          <a:xfrm>
            <a:off x="6198650" y="2345675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Position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6" name="Textfeld 24"/>
          <p:cNvSpPr txBox="1"/>
          <p:nvPr/>
        </p:nvSpPr>
        <p:spPr>
          <a:xfrm>
            <a:off x="6198650" y="2959059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AD-Group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7" name="Textfeld 9"/>
          <p:cNvSpPr txBox="1"/>
          <p:nvPr/>
        </p:nvSpPr>
        <p:spPr>
          <a:xfrm>
            <a:off x="3918397" y="2345675"/>
            <a:ext cx="1181662" cy="3265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 fontAlgn="base">
              <a:spcAft>
                <a:spcPts val="0"/>
              </a:spcAft>
            </a:pPr>
            <a:r>
              <a:rPr lang="de-AT" kern="1200" dirty="0" smtClean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Group</a:t>
            </a:r>
            <a:endParaRPr lang="de-AT" sz="1400" dirty="0">
              <a:solidFill>
                <a:schemeClr val="bg1"/>
              </a:solidFill>
              <a:effectLst/>
              <a:latin typeface="+mj-lt"/>
              <a:ea typeface="MS Mincho" panose="02020609040205080304" pitchFamily="49" charset="-128"/>
            </a:endParaRPr>
          </a:p>
        </p:txBody>
      </p:sp>
      <p:cxnSp>
        <p:nvCxnSpPr>
          <p:cNvPr id="8" name="Straight Connector 7"/>
          <p:cNvCxnSpPr>
            <a:stCxn id="4" idx="3"/>
            <a:endCxn id="7" idx="1"/>
          </p:cNvCxnSpPr>
          <p:nvPr/>
        </p:nvCxnSpPr>
        <p:spPr>
          <a:xfrm>
            <a:off x="2819807" y="2508931"/>
            <a:ext cx="109859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7" idx="3"/>
            <a:endCxn id="5" idx="1"/>
          </p:cNvCxnSpPr>
          <p:nvPr/>
        </p:nvCxnSpPr>
        <p:spPr>
          <a:xfrm>
            <a:off x="5100060" y="2508931"/>
            <a:ext cx="1098591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>
            <a:stCxn id="5" idx="2"/>
            <a:endCxn id="6" idx="0"/>
          </p:cNvCxnSpPr>
          <p:nvPr/>
        </p:nvCxnSpPr>
        <p:spPr>
          <a:xfrm>
            <a:off x="6789481" y="2672188"/>
            <a:ext cx="0" cy="286871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3075591" y="2370432"/>
            <a:ext cx="587020" cy="276999"/>
          </a:xfrm>
          <a:prstGeom prst="rect">
            <a:avLst/>
          </a:prstGeom>
          <a:solidFill>
            <a:srgbClr val="B8C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de-DE"/>
            </a:defPPr>
            <a:lvl1pPr algn="ctr" fontAlgn="base">
              <a:spcAft>
                <a:spcPts val="0"/>
              </a:spcAft>
              <a:defRPr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AT" dirty="0">
                <a:solidFill>
                  <a:schemeClr val="accent1">
                    <a:lumMod val="75000"/>
                  </a:schemeClr>
                </a:solidFill>
              </a:rPr>
              <a:t>m:n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55844" y="2370432"/>
            <a:ext cx="587020" cy="276999"/>
          </a:xfrm>
          <a:prstGeom prst="rect">
            <a:avLst/>
          </a:prstGeom>
          <a:solidFill>
            <a:srgbClr val="B8C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de-DE"/>
            </a:defPPr>
            <a:lvl1pPr algn="ctr" fontAlgn="base">
              <a:spcAft>
                <a:spcPts val="0"/>
              </a:spcAft>
              <a:defRPr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AT" dirty="0">
                <a:solidFill>
                  <a:schemeClr val="accent1">
                    <a:lumMod val="75000"/>
                  </a:schemeClr>
                </a:solidFill>
              </a:rPr>
              <a:t>m:n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20258" y="2672188"/>
            <a:ext cx="0" cy="1436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80764" y="3285571"/>
            <a:ext cx="0" cy="82329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0631" y="1779661"/>
            <a:ext cx="2298724" cy="34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/>
              <a:t>PermissionChain</a:t>
            </a:r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9400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PermissionChainBuilder in </a:t>
            </a:r>
            <a:r>
              <a:rPr lang="de-AT" dirty="0" smtClean="0"/>
              <a:t>Action</a:t>
            </a:r>
            <a:endParaRPr lang="de-AT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600200"/>
            <a:ext cx="4543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auli\AppData\Local\Temp\8840916762_969129787c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51719" y="4083918"/>
            <a:ext cx="5040562" cy="503304"/>
          </a:xfrm>
        </p:spPr>
        <p:txBody>
          <a:bodyPr/>
          <a:lstStyle/>
          <a:p>
            <a:pPr marL="0" indent="0" algn="ctr">
              <a:buNone/>
            </a:pPr>
            <a:r>
              <a:rPr lang="de-AT" sz="2800" b="1" dirty="0" smtClean="0">
                <a:solidFill>
                  <a:schemeClr val="bg1"/>
                </a:solidFill>
              </a:rPr>
              <a:t>Stress your imagination!</a:t>
            </a:r>
            <a:endParaRPr lang="de-AT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String Representation in Unit Testing </a:t>
            </a:r>
            <a:r>
              <a:rPr lang="de-AT" dirty="0" smtClean="0"/>
              <a:t>Style</a:t>
            </a:r>
            <a:endParaRPr lang="de-AT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65356"/>
            <a:ext cx="8640960" cy="201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Utilizing Gherkin </a:t>
            </a:r>
            <a:r>
              <a:rPr lang="de-AT" dirty="0" smtClean="0"/>
              <a:t>Style</a:t>
            </a:r>
            <a:endParaRPr lang="de-AT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48747"/>
            <a:ext cx="3514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03" y="1663215"/>
            <a:ext cx="5638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03" y="3157538"/>
            <a:ext cx="67913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7092280" y="1935249"/>
            <a:ext cx="1584176" cy="670918"/>
          </a:xfrm>
          <a:prstGeom prst="wedgeRoundRectCallout">
            <a:avLst>
              <a:gd name="adj1" fmla="val -85380"/>
              <a:gd name="adj2" fmla="val -48729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Syntax </a:t>
            </a:r>
            <a:r>
              <a:rPr lang="de-AT" dirty="0" smtClean="0">
                <a:solidFill>
                  <a:schemeClr val="tx1"/>
                </a:solidFill>
              </a:rPr>
              <a:t>highlighting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7" y="2401905"/>
            <a:ext cx="1129861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Variations: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858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95686"/>
            <a:ext cx="8300567" cy="176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Catch</a:t>
            </a:r>
            <a:endParaRPr lang="de-AT" dirty="0"/>
          </a:p>
        </p:txBody>
      </p:sp>
      <p:sp>
        <p:nvSpPr>
          <p:cNvPr id="14" name="Abgerundete rechteckige Legende 7"/>
          <p:cNvSpPr/>
          <p:nvPr/>
        </p:nvSpPr>
        <p:spPr>
          <a:xfrm>
            <a:off x="5021663" y="858546"/>
            <a:ext cx="1836978" cy="657485"/>
          </a:xfrm>
          <a:prstGeom prst="wedgeRoundRectCallout">
            <a:avLst>
              <a:gd name="adj1" fmla="val -63124"/>
              <a:gd name="adj2" fmla="val 103058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Fragile!</a:t>
            </a:r>
          </a:p>
          <a:p>
            <a:pPr algn="ctr"/>
            <a:r>
              <a:rPr lang="de-AT" dirty="0">
                <a:solidFill>
                  <a:schemeClr val="tx1"/>
                </a:solidFill>
                <a:sym typeface="Symbol"/>
              </a:rPr>
              <a:t> </a:t>
            </a:r>
            <a:r>
              <a:rPr lang="de-AT" dirty="0">
                <a:solidFill>
                  <a:schemeClr val="tx1"/>
                </a:solidFill>
              </a:rPr>
              <a:t>Meta tests</a:t>
            </a:r>
          </a:p>
        </p:txBody>
      </p:sp>
      <p:sp>
        <p:nvSpPr>
          <p:cNvPr id="11" name="Abgerundete rechteckige Legende 7"/>
          <p:cNvSpPr/>
          <p:nvPr/>
        </p:nvSpPr>
        <p:spPr>
          <a:xfrm>
            <a:off x="1115616" y="3760249"/>
            <a:ext cx="2148956" cy="522585"/>
          </a:xfrm>
          <a:prstGeom prst="cloudCallout">
            <a:avLst>
              <a:gd name="adj1" fmla="val 60379"/>
              <a:gd name="adj2" fmla="val -11025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Is it worth it?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748167" y="3954091"/>
            <a:ext cx="2304256" cy="657485"/>
          </a:xfrm>
          <a:prstGeom prst="wedgeRoundRectCallout">
            <a:avLst>
              <a:gd name="adj1" fmla="val -51982"/>
              <a:gd name="adj2" fmla="val -149262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Yes, if this is part of the core domain</a:t>
            </a:r>
          </a:p>
        </p:txBody>
      </p:sp>
      <p:sp>
        <p:nvSpPr>
          <p:cNvPr id="16" name="Abgerundete rechteckige Legende 7"/>
          <p:cNvSpPr/>
          <p:nvPr/>
        </p:nvSpPr>
        <p:spPr>
          <a:xfrm>
            <a:off x="1796664" y="873969"/>
            <a:ext cx="1656184" cy="657485"/>
          </a:xfrm>
          <a:prstGeom prst="wedgeRoundRectCallout">
            <a:avLst>
              <a:gd name="adj1" fmla="val 41586"/>
              <a:gd name="adj2" fmla="val 123033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1 out of 50+!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412" y="1860647"/>
            <a:ext cx="5651771" cy="783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32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8" grpId="0" animBg="1"/>
      <p:bldP spid="16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 Meta Test</a:t>
            </a:r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1059582"/>
            <a:ext cx="8928990" cy="369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539552" y="2605072"/>
            <a:ext cx="235440" cy="20296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Isosceles Triangle 5"/>
          <p:cNvSpPr/>
          <p:nvPr/>
        </p:nvSpPr>
        <p:spPr>
          <a:xfrm>
            <a:off x="539552" y="2412252"/>
            <a:ext cx="235440" cy="20296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Isosceles Triangle 6"/>
          <p:cNvSpPr/>
          <p:nvPr/>
        </p:nvSpPr>
        <p:spPr>
          <a:xfrm>
            <a:off x="539552" y="2797892"/>
            <a:ext cx="235440" cy="202962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sosceles Triangle 7"/>
          <p:cNvSpPr/>
          <p:nvPr/>
        </p:nvSpPr>
        <p:spPr>
          <a:xfrm>
            <a:off x="539552" y="2990713"/>
            <a:ext cx="235440" cy="20296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sosceles Triangle 8"/>
          <p:cNvSpPr/>
          <p:nvPr/>
        </p:nvSpPr>
        <p:spPr>
          <a:xfrm>
            <a:off x="3563888" y="1491630"/>
            <a:ext cx="235440" cy="20296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Isosceles Triangle 9"/>
          <p:cNvSpPr/>
          <p:nvPr/>
        </p:nvSpPr>
        <p:spPr>
          <a:xfrm>
            <a:off x="5724128" y="1491630"/>
            <a:ext cx="235440" cy="20296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Isosceles Triangle 10"/>
          <p:cNvSpPr/>
          <p:nvPr/>
        </p:nvSpPr>
        <p:spPr>
          <a:xfrm>
            <a:off x="7452320" y="1491630"/>
            <a:ext cx="235440" cy="202962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Isosceles Triangle 11"/>
          <p:cNvSpPr/>
          <p:nvPr/>
        </p:nvSpPr>
        <p:spPr>
          <a:xfrm>
            <a:off x="8316416" y="1491630"/>
            <a:ext cx="235440" cy="20296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Oval 4"/>
          <p:cNvSpPr/>
          <p:nvPr/>
        </p:nvSpPr>
        <p:spPr>
          <a:xfrm flipH="1" flipV="1">
            <a:off x="537264" y="3795886"/>
            <a:ext cx="237728" cy="237728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Oval 13"/>
          <p:cNvSpPr/>
          <p:nvPr/>
        </p:nvSpPr>
        <p:spPr>
          <a:xfrm flipH="1" flipV="1">
            <a:off x="537264" y="4033614"/>
            <a:ext cx="237728" cy="2377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Oval 14"/>
          <p:cNvSpPr/>
          <p:nvPr/>
        </p:nvSpPr>
        <p:spPr>
          <a:xfrm flipH="1" flipV="1">
            <a:off x="179512" y="3219818"/>
            <a:ext cx="237728" cy="237728"/>
          </a:xfrm>
          <a:prstGeom prst="ellipse">
            <a:avLst/>
          </a:prstGeom>
          <a:noFill/>
          <a:ln w="28575">
            <a:solidFill>
              <a:srgbClr val="005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Oval 15"/>
          <p:cNvSpPr/>
          <p:nvPr/>
        </p:nvSpPr>
        <p:spPr>
          <a:xfrm flipH="1" flipV="1">
            <a:off x="7740352" y="940718"/>
            <a:ext cx="237728" cy="237728"/>
          </a:xfrm>
          <a:prstGeom prst="ellipse">
            <a:avLst/>
          </a:prstGeom>
          <a:noFill/>
          <a:ln w="28575">
            <a:solidFill>
              <a:srgbClr val="005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Oval 16"/>
          <p:cNvSpPr/>
          <p:nvPr/>
        </p:nvSpPr>
        <p:spPr>
          <a:xfrm flipH="1" flipV="1">
            <a:off x="5364088" y="940718"/>
            <a:ext cx="237728" cy="237728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Oval 17"/>
          <p:cNvSpPr/>
          <p:nvPr/>
        </p:nvSpPr>
        <p:spPr>
          <a:xfrm flipH="1" flipV="1">
            <a:off x="7092280" y="940718"/>
            <a:ext cx="237728" cy="2377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tangle 18"/>
          <p:cNvSpPr/>
          <p:nvPr/>
        </p:nvSpPr>
        <p:spPr>
          <a:xfrm>
            <a:off x="417240" y="1923678"/>
            <a:ext cx="6819056" cy="288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031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upload.wikimedia.org/wikipedia/commons/thumb/0/09/BlankMap-World-v2.png/1280px-BlankMap-World-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286"/>
            <a:ext cx="9144000" cy="40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71514595"/>
              </p:ext>
            </p:extLst>
          </p:nvPr>
        </p:nvGraphicFramePr>
        <p:xfrm>
          <a:off x="5148064" y="1355929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882000729"/>
              </p:ext>
            </p:extLst>
          </p:nvPr>
        </p:nvGraphicFramePr>
        <p:xfrm>
          <a:off x="6804248" y="1355929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17388577"/>
              </p:ext>
            </p:extLst>
          </p:nvPr>
        </p:nvGraphicFramePr>
        <p:xfrm>
          <a:off x="971600" y="51470"/>
          <a:ext cx="7200800" cy="72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6683583"/>
              </p:ext>
            </p:extLst>
          </p:nvPr>
        </p:nvGraphicFramePr>
        <p:xfrm>
          <a:off x="1187624" y="1355929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Rectangle 1"/>
          <p:cNvSpPr/>
          <p:nvPr/>
        </p:nvSpPr>
        <p:spPr>
          <a:xfrm>
            <a:off x="2897560" y="4699722"/>
            <a:ext cx="6246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original uploader: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Roke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Own work, CC BY-SA 3.0, https://commons.wikimedia.org/w/index.php?curid=31996181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9" grpId="0">
        <p:bldAsOne/>
      </p:bldGraphic>
      <p:bldGraphic spid="6" grpId="0">
        <p:bldAsOne/>
      </p:bldGraphic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Pauli\AppData\Local\Temp\14695710587_a8a058656a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23" y="-857249"/>
            <a:ext cx="9276523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339502"/>
            <a:ext cx="7007838" cy="845743"/>
          </a:xfrm>
        </p:spPr>
        <p:txBody>
          <a:bodyPr/>
          <a:lstStyle/>
          <a:p>
            <a:r>
              <a:rPr lang="de-AT" dirty="0" smtClean="0"/>
              <a:t>Seeding A Tree</a:t>
            </a:r>
            <a:endParaRPr lang="de-AT" dirty="0"/>
          </a:p>
        </p:txBody>
      </p:sp>
      <p:sp>
        <p:nvSpPr>
          <p:cNvPr id="2" name="Rectangle 1"/>
          <p:cNvSpPr/>
          <p:nvPr/>
        </p:nvSpPr>
        <p:spPr>
          <a:xfrm>
            <a:off x="7250358" y="4872972"/>
            <a:ext cx="18774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AT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https://flic.kr/p/ooBmLt</a:t>
            </a:r>
          </a:p>
        </p:txBody>
      </p:sp>
    </p:spTree>
    <p:extLst>
      <p:ext uri="{BB962C8B-B14F-4D97-AF65-F5344CB8AC3E}">
        <p14:creationId xmlns:p14="http://schemas.microsoft.com/office/powerpoint/2010/main" val="14340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Testing a Feature Based on a Tree Structure</a:t>
            </a:r>
            <a:endParaRPr lang="de-AT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131840" y="1491837"/>
            <a:ext cx="2088233" cy="612648"/>
          </a:xfrm>
          <a:prstGeom prst="wedgeRoundRectCallout">
            <a:avLst>
              <a:gd name="adj1" fmla="val -55403"/>
              <a:gd name="adj2" fmla="val 101777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"Org Units"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9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In the Database</a:t>
            </a:r>
            <a:endParaRPr lang="de-A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29" y="1203598"/>
            <a:ext cx="3500709" cy="142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38" y="2938610"/>
            <a:ext cx="6100742" cy="14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Obvious Approach: Domain Model API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06" y="1087238"/>
            <a:ext cx="59912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Next Attempt: Builders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30" y="1066651"/>
            <a:ext cx="35147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Going Meta: Meta-Builder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35646"/>
            <a:ext cx="46291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Switching to Gherkin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69876"/>
            <a:ext cx="38004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Away With the Parent References</a:t>
            </a:r>
            <a:endParaRPr lang="de-AT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87288"/>
            <a:ext cx="51149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Away With That Many Columns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98" y="1463317"/>
            <a:ext cx="51530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4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Away With the Table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09" y="1468278"/>
            <a:ext cx="59721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4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133719935"/>
              </p:ext>
            </p:extLst>
          </p:nvPr>
        </p:nvGraphicFramePr>
        <p:xfrm>
          <a:off x="467544" y="1067897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51992226"/>
              </p:ext>
            </p:extLst>
          </p:nvPr>
        </p:nvGraphicFramePr>
        <p:xfrm>
          <a:off x="5137044" y="1067897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308953868"/>
              </p:ext>
            </p:extLst>
          </p:nvPr>
        </p:nvGraphicFramePr>
        <p:xfrm>
          <a:off x="6793228" y="1067897"/>
          <a:ext cx="1990732" cy="327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Rectangle 1"/>
          <p:cNvSpPr/>
          <p:nvPr/>
        </p:nvSpPr>
        <p:spPr>
          <a:xfrm>
            <a:off x="683568" y="483518"/>
            <a:ext cx="7920880" cy="45365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Oval 9"/>
          <p:cNvSpPr/>
          <p:nvPr/>
        </p:nvSpPr>
        <p:spPr>
          <a:xfrm>
            <a:off x="3708064" y="459191"/>
            <a:ext cx="1440000" cy="1440000"/>
          </a:xfrm>
          <a:prstGeom prst="ellipse">
            <a:avLst/>
          </a:prstGeom>
          <a:solidFill>
            <a:srgbClr val="005394"/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Oval 11"/>
          <p:cNvSpPr/>
          <p:nvPr/>
        </p:nvSpPr>
        <p:spPr>
          <a:xfrm>
            <a:off x="3708064" y="3339191"/>
            <a:ext cx="1440000" cy="1440000"/>
          </a:xfrm>
          <a:prstGeom prst="ellipse">
            <a:avLst/>
          </a:prstGeom>
          <a:solidFill>
            <a:srgbClr val="95A5C1"/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Oval 10"/>
          <p:cNvSpPr/>
          <p:nvPr/>
        </p:nvSpPr>
        <p:spPr>
          <a:xfrm flipH="1">
            <a:off x="3708064" y="1899191"/>
            <a:ext cx="1440000" cy="1440000"/>
          </a:xfrm>
          <a:prstGeom prst="ellipse">
            <a:avLst/>
          </a:prstGeom>
          <a:solidFill>
            <a:srgbClr val="2D75C5">
              <a:alpha val="53725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TextBox 22"/>
          <p:cNvSpPr txBox="1"/>
          <p:nvPr/>
        </p:nvSpPr>
        <p:spPr>
          <a:xfrm>
            <a:off x="1749191" y="882058"/>
            <a:ext cx="1646037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the </a:t>
            </a:r>
            <a:r>
              <a:rPr lang="en-US" b="1" dirty="0" smtClean="0"/>
              <a:t>scenario</a:t>
            </a:r>
            <a:r>
              <a:rPr lang="en-US" dirty="0" smtClean="0"/>
              <a:t>?</a:t>
            </a:r>
            <a:endParaRPr lang="de-AT" dirty="0"/>
          </a:p>
        </p:txBody>
      </p:sp>
      <p:sp>
        <p:nvSpPr>
          <p:cNvPr id="24" name="TextBox 23"/>
          <p:cNvSpPr txBox="1"/>
          <p:nvPr/>
        </p:nvSpPr>
        <p:spPr>
          <a:xfrm>
            <a:off x="1619672" y="3762058"/>
            <a:ext cx="1905074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</a:t>
            </a:r>
            <a:r>
              <a:rPr lang="en-US" b="1" dirty="0" smtClean="0"/>
              <a:t>outcome</a:t>
            </a:r>
            <a:r>
              <a:rPr lang="en-US" dirty="0" smtClean="0"/>
              <a:t> do I want to observe?</a:t>
            </a:r>
            <a:endParaRPr lang="de-AT" dirty="0"/>
          </a:p>
        </p:txBody>
      </p:sp>
      <p:sp>
        <p:nvSpPr>
          <p:cNvPr id="25" name="TextBox 24"/>
          <p:cNvSpPr txBox="1"/>
          <p:nvPr/>
        </p:nvSpPr>
        <p:spPr>
          <a:xfrm>
            <a:off x="1508521" y="2322058"/>
            <a:ext cx="2127375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trigger the </a:t>
            </a:r>
            <a:r>
              <a:rPr lang="en-US" b="1" dirty="0" err="1" smtClean="0"/>
              <a:t>behaviour</a:t>
            </a:r>
            <a:r>
              <a:rPr lang="en-US" dirty="0" smtClean="0"/>
              <a:t>?</a:t>
            </a:r>
            <a:endParaRPr lang="de-AT" dirty="0"/>
          </a:p>
        </p:txBody>
      </p:sp>
      <p:sp>
        <p:nvSpPr>
          <p:cNvPr id="22" name="TextBox 21"/>
          <p:cNvSpPr txBox="1"/>
          <p:nvPr/>
        </p:nvSpPr>
        <p:spPr>
          <a:xfrm>
            <a:off x="5652120" y="2397085"/>
            <a:ext cx="1791428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are they </a:t>
            </a:r>
            <a:r>
              <a:rPr lang="en-US" b="1" dirty="0" smtClean="0"/>
              <a:t>interconnected</a:t>
            </a:r>
            <a:r>
              <a:rPr lang="en-US" dirty="0" smtClean="0"/>
              <a:t>?</a:t>
            </a:r>
            <a:endParaRPr lang="de-AT" dirty="0"/>
          </a:p>
        </p:txBody>
      </p:sp>
      <p:cxnSp>
        <p:nvCxnSpPr>
          <p:cNvPr id="4" name="Straight Arrow Connector 3"/>
          <p:cNvCxnSpPr>
            <a:stCxn id="22" idx="0"/>
          </p:cNvCxnSpPr>
          <p:nvPr/>
        </p:nvCxnSpPr>
        <p:spPr>
          <a:xfrm flipH="1" flipV="1">
            <a:off x="5292080" y="1635646"/>
            <a:ext cx="1255754" cy="76143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2"/>
          </p:cNvCxnSpPr>
          <p:nvPr/>
        </p:nvCxnSpPr>
        <p:spPr>
          <a:xfrm flipH="1">
            <a:off x="5292080" y="2991350"/>
            <a:ext cx="1255754" cy="6605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1" grpId="0" animBg="1"/>
      <p:bldP spid="23" grpId="0"/>
      <p:bldP spid="24" grpId="0"/>
      <p:bldP spid="25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Away With the Dots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59" y="1477763"/>
            <a:ext cx="59721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4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Some ASCII Art</a:t>
            </a:r>
            <a:endParaRPr lang="de-AT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09"/>
            <a:ext cx="1872208" cy="277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469" y="1472842"/>
            <a:ext cx="59340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2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s://upload.wikimedia.org/wikipedia/commons/thumb/8/8c/The_Vienna_State_Opera_%28Wiener_Staatsoper%29_hall._Vienna%2C_Austria%2C_Western_Europe-3.jpg/1200px-The_Vienna_State_Opera_%28Wiener_Staatsoper%29_hall._Vienna%2C_Austria%2C_Western_Europ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6271"/>
            <a:ext cx="9144000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3354" y="483518"/>
            <a:ext cx="5577296" cy="1077218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Put </a:t>
            </a:r>
            <a:r>
              <a:rPr lang="en-US" sz="3200" b="1" dirty="0" smtClean="0">
                <a:solidFill>
                  <a:schemeClr val="bg1"/>
                </a:solidFill>
              </a:rPr>
              <a:t>First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What </a:t>
            </a:r>
            <a:r>
              <a:rPr lang="en-US" sz="3200" dirty="0" smtClean="0">
                <a:solidFill>
                  <a:schemeClr val="bg1"/>
                </a:solidFill>
              </a:rPr>
              <a:t>You </a:t>
            </a:r>
            <a:r>
              <a:rPr lang="en-US" sz="3200" b="1" dirty="0" smtClean="0">
                <a:solidFill>
                  <a:schemeClr val="bg1"/>
                </a:solidFill>
              </a:rPr>
              <a:t>Would </a:t>
            </a:r>
            <a:r>
              <a:rPr lang="en-US" sz="3200" b="1" dirty="0">
                <a:solidFill>
                  <a:schemeClr val="bg1"/>
                </a:solidFill>
              </a:rPr>
              <a:t>Love </a:t>
            </a:r>
            <a:r>
              <a:rPr lang="en-US" sz="3200" dirty="0">
                <a:solidFill>
                  <a:schemeClr val="bg1"/>
                </a:solidFill>
              </a:rPr>
              <a:t>to </a:t>
            </a:r>
            <a:r>
              <a:rPr lang="en-US" sz="3200" dirty="0" smtClean="0">
                <a:solidFill>
                  <a:schemeClr val="bg1"/>
                </a:solidFill>
              </a:rPr>
              <a:t>See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1450" y="4083918"/>
            <a:ext cx="4015779" cy="58477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Not What </a:t>
            </a:r>
            <a:r>
              <a:rPr lang="en-US" sz="3200" dirty="0" smtClean="0">
                <a:solidFill>
                  <a:schemeClr val="bg1"/>
                </a:solidFill>
              </a:rPr>
              <a:t>You </a:t>
            </a:r>
            <a:r>
              <a:rPr lang="en-US" sz="3200" b="1" dirty="0" smtClean="0">
                <a:solidFill>
                  <a:schemeClr val="bg1"/>
                </a:solidFill>
              </a:rPr>
              <a:t>Have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5856" y="4731990"/>
            <a:ext cx="57423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Mstyslav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Chernov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Self-photographed, http://mstyslav-chernov.com/, CC BY-SA 3.0, https://commons.wikimedia.org/w/index.php?curid=28541140</a:t>
            </a:r>
            <a:endParaRPr lang="de-AT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auli\AppData\Local\Temp\Last_Slide_2016_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05290"/>
      </p:ext>
    </p:extLst>
  </p:cSld>
  <p:clrMapOvr>
    <a:masterClrMapping/>
  </p:clrMapOvr>
  <p:transition spd="slow" advTm="25157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3598"/>
            <a:ext cx="62007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Unit Level</a:t>
            </a:r>
            <a:endParaRPr lang="de-AT" dirty="0"/>
          </a:p>
        </p:txBody>
      </p:sp>
      <p:sp>
        <p:nvSpPr>
          <p:cNvPr id="5" name="Rounded Rectangle 4"/>
          <p:cNvSpPr/>
          <p:nvPr/>
        </p:nvSpPr>
        <p:spPr>
          <a:xfrm>
            <a:off x="3334430" y="2027574"/>
            <a:ext cx="2399432" cy="728747"/>
          </a:xfrm>
          <a:prstGeom prst="roundRect">
            <a:avLst>
              <a:gd name="adj" fmla="val 6772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GetFormattedValue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282651" y="2216429"/>
            <a:ext cx="103559" cy="1035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Oval 6"/>
          <p:cNvSpPr/>
          <p:nvPr/>
        </p:nvSpPr>
        <p:spPr>
          <a:xfrm>
            <a:off x="5680979" y="2324273"/>
            <a:ext cx="105766" cy="10576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Oval 9"/>
          <p:cNvSpPr/>
          <p:nvPr/>
        </p:nvSpPr>
        <p:spPr>
          <a:xfrm>
            <a:off x="3282651" y="2507459"/>
            <a:ext cx="103559" cy="1035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3" y="3291830"/>
            <a:ext cx="68961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1208" y="2118836"/>
            <a:ext cx="761747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de-A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5792" y="2406868"/>
            <a:ext cx="877163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AT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endParaRPr lang="de-A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8316" y="2205506"/>
            <a:ext cx="1107996" cy="34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latin typeface="Consolas" panose="020B0609020204030204" pitchFamily="49" charset="0"/>
                <a:cs typeface="Consolas" panose="020B0609020204030204" pitchFamily="49" charset="0"/>
              </a:rPr>
              <a:t>(return)</a:t>
            </a:r>
            <a:endParaRPr lang="de-A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3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8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 rot="5400000">
            <a:off x="3875544" y="607407"/>
            <a:ext cx="2910958" cy="4474115"/>
          </a:xfrm>
          <a:prstGeom prst="roundRect">
            <a:avLst>
              <a:gd name="adj" fmla="val 4105"/>
            </a:avLst>
          </a:prstGeom>
          <a:solidFill>
            <a:srgbClr val="FFC000">
              <a:alpha val="25000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ounded Rectangle 4"/>
          <p:cNvSpPr/>
          <p:nvPr/>
        </p:nvSpPr>
        <p:spPr>
          <a:xfrm rot="5400000">
            <a:off x="6432466" y="2454012"/>
            <a:ext cx="957064" cy="728747"/>
          </a:xfrm>
          <a:prstGeom prst="roundRect">
            <a:avLst>
              <a:gd name="adj" fmla="val 6772"/>
            </a:avLst>
          </a:prstGeom>
          <a:solidFill>
            <a:srgbClr val="FFC000">
              <a:alpha val="23137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Oval 5"/>
          <p:cNvSpPr/>
          <p:nvPr/>
        </p:nvSpPr>
        <p:spPr>
          <a:xfrm rot="5400000">
            <a:off x="6494846" y="3045703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Oval 6"/>
          <p:cNvSpPr/>
          <p:nvPr/>
        </p:nvSpPr>
        <p:spPr>
          <a:xfrm rot="5400000">
            <a:off x="7222489" y="2765502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Oval 9"/>
          <p:cNvSpPr/>
          <p:nvPr/>
        </p:nvSpPr>
        <p:spPr>
          <a:xfrm rot="5400000">
            <a:off x="6494846" y="2504829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ounded Rectangle 7"/>
          <p:cNvSpPr/>
          <p:nvPr/>
        </p:nvSpPr>
        <p:spPr>
          <a:xfrm rot="5400000">
            <a:off x="5274195" y="3353796"/>
            <a:ext cx="768236" cy="547995"/>
          </a:xfrm>
          <a:prstGeom prst="roundRect">
            <a:avLst>
              <a:gd name="adj" fmla="val 6772"/>
            </a:avLst>
          </a:prstGeom>
          <a:solidFill>
            <a:srgbClr val="FFC000">
              <a:alpha val="23137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Oval 8"/>
          <p:cNvSpPr/>
          <p:nvPr/>
        </p:nvSpPr>
        <p:spPr>
          <a:xfrm rot="5400000">
            <a:off x="5332537" y="3795886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Oval 10"/>
          <p:cNvSpPr/>
          <p:nvPr/>
        </p:nvSpPr>
        <p:spPr>
          <a:xfrm rot="5400000">
            <a:off x="5879428" y="3574910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Oval 11"/>
          <p:cNvSpPr/>
          <p:nvPr/>
        </p:nvSpPr>
        <p:spPr>
          <a:xfrm rot="5400000">
            <a:off x="5332537" y="3363838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ounded Rectangle 13"/>
          <p:cNvSpPr/>
          <p:nvPr/>
        </p:nvSpPr>
        <p:spPr>
          <a:xfrm rot="5400000">
            <a:off x="5005324" y="1944283"/>
            <a:ext cx="1125226" cy="728747"/>
          </a:xfrm>
          <a:prstGeom prst="roundRect">
            <a:avLst>
              <a:gd name="adj" fmla="val 6772"/>
            </a:avLst>
          </a:prstGeom>
          <a:solidFill>
            <a:srgbClr val="FFC000">
              <a:alpha val="23137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Oval 14"/>
          <p:cNvSpPr/>
          <p:nvPr/>
        </p:nvSpPr>
        <p:spPr>
          <a:xfrm rot="5400000">
            <a:off x="5151785" y="2535974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Oval 15"/>
          <p:cNvSpPr/>
          <p:nvPr/>
        </p:nvSpPr>
        <p:spPr>
          <a:xfrm rot="5400000">
            <a:off x="5879428" y="2255773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Oval 16"/>
          <p:cNvSpPr/>
          <p:nvPr/>
        </p:nvSpPr>
        <p:spPr>
          <a:xfrm rot="5400000">
            <a:off x="5151785" y="1995100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Oval 17"/>
          <p:cNvSpPr/>
          <p:nvPr/>
        </p:nvSpPr>
        <p:spPr>
          <a:xfrm rot="5400000">
            <a:off x="5151785" y="2257593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Straight Connector 18"/>
          <p:cNvCxnSpPr>
            <a:stCxn id="16" idx="7"/>
            <a:endCxn id="10" idx="3"/>
          </p:cNvCxnSpPr>
          <p:nvPr/>
        </p:nvCxnSpPr>
        <p:spPr>
          <a:xfrm rot="5400000" flipV="1">
            <a:off x="6152886" y="2162869"/>
            <a:ext cx="173945" cy="5403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1"/>
            <a:endCxn id="6" idx="5"/>
          </p:cNvCxnSpPr>
          <p:nvPr/>
        </p:nvCxnSpPr>
        <p:spPr>
          <a:xfrm rot="5400000" flipH="1" flipV="1">
            <a:off x="6011707" y="3092094"/>
            <a:ext cx="456303" cy="540307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 rot="5400000">
            <a:off x="3599526" y="1600512"/>
            <a:ext cx="957064" cy="1314164"/>
          </a:xfrm>
          <a:prstGeom prst="roundRect">
            <a:avLst>
              <a:gd name="adj" fmla="val 6772"/>
            </a:avLst>
          </a:prstGeom>
          <a:solidFill>
            <a:srgbClr val="FFC000">
              <a:alpha val="23137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8" name="Oval 47"/>
          <p:cNvSpPr/>
          <p:nvPr/>
        </p:nvSpPr>
        <p:spPr>
          <a:xfrm rot="5400000">
            <a:off x="3369198" y="2484911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Oval 48"/>
          <p:cNvSpPr/>
          <p:nvPr/>
        </p:nvSpPr>
        <p:spPr>
          <a:xfrm rot="5400000">
            <a:off x="4682258" y="2204710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0" name="Oval 49"/>
          <p:cNvSpPr/>
          <p:nvPr/>
        </p:nvSpPr>
        <p:spPr>
          <a:xfrm rot="5400000">
            <a:off x="3369198" y="1944037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ounded Rectangle 50"/>
          <p:cNvSpPr/>
          <p:nvPr/>
        </p:nvSpPr>
        <p:spPr>
          <a:xfrm rot="5400000">
            <a:off x="4313418" y="3038454"/>
            <a:ext cx="558196" cy="728747"/>
          </a:xfrm>
          <a:prstGeom prst="roundRect">
            <a:avLst>
              <a:gd name="adj" fmla="val 6772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Oval 51"/>
          <p:cNvSpPr/>
          <p:nvPr/>
        </p:nvSpPr>
        <p:spPr>
          <a:xfrm rot="5400000">
            <a:off x="4176364" y="3476303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Oval 52"/>
          <p:cNvSpPr/>
          <p:nvPr/>
        </p:nvSpPr>
        <p:spPr>
          <a:xfrm rot="5400000">
            <a:off x="4904007" y="3349944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Oval 53"/>
          <p:cNvSpPr/>
          <p:nvPr/>
        </p:nvSpPr>
        <p:spPr>
          <a:xfrm rot="5400000">
            <a:off x="4176364" y="3188271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Rounded Rectangle 55"/>
          <p:cNvSpPr/>
          <p:nvPr/>
        </p:nvSpPr>
        <p:spPr>
          <a:xfrm rot="5400000">
            <a:off x="3075755" y="3321621"/>
            <a:ext cx="1125226" cy="412923"/>
          </a:xfrm>
          <a:prstGeom prst="roundRect">
            <a:avLst>
              <a:gd name="adj" fmla="val 6772"/>
            </a:avLst>
          </a:prstGeom>
          <a:solidFill>
            <a:srgbClr val="FFC000">
              <a:alpha val="23137"/>
            </a:srgbClr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Oval 56"/>
          <p:cNvSpPr/>
          <p:nvPr/>
        </p:nvSpPr>
        <p:spPr>
          <a:xfrm rot="5400000">
            <a:off x="3380127" y="3755400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8" name="Oval 57"/>
          <p:cNvSpPr/>
          <p:nvPr/>
        </p:nvSpPr>
        <p:spPr>
          <a:xfrm rot="5400000">
            <a:off x="3791946" y="3475199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Oval 58"/>
          <p:cNvSpPr/>
          <p:nvPr/>
        </p:nvSpPr>
        <p:spPr>
          <a:xfrm rot="5400000">
            <a:off x="3380127" y="3214526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0" name="Oval 59"/>
          <p:cNvSpPr/>
          <p:nvPr/>
        </p:nvSpPr>
        <p:spPr>
          <a:xfrm rot="5400000">
            <a:off x="3380127" y="3477019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61" name="Straight Connector 60"/>
          <p:cNvCxnSpPr>
            <a:stCxn id="49" idx="0"/>
            <a:endCxn id="18" idx="4"/>
          </p:cNvCxnSpPr>
          <p:nvPr/>
        </p:nvCxnSpPr>
        <p:spPr>
          <a:xfrm>
            <a:off x="4788024" y="2257593"/>
            <a:ext cx="363761" cy="51780"/>
          </a:xfrm>
          <a:prstGeom prst="bentConnector3">
            <a:avLst>
              <a:gd name="adj1" fmla="val 31028"/>
            </a:avLst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3" idx="0"/>
            <a:endCxn id="12" idx="4"/>
          </p:cNvCxnSpPr>
          <p:nvPr/>
        </p:nvCxnSpPr>
        <p:spPr>
          <a:xfrm>
            <a:off x="5009773" y="3402827"/>
            <a:ext cx="322764" cy="1279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3" idx="0"/>
            <a:endCxn id="15" idx="5"/>
          </p:cNvCxnSpPr>
          <p:nvPr/>
        </p:nvCxnSpPr>
        <p:spPr>
          <a:xfrm flipV="1">
            <a:off x="5009773" y="2624367"/>
            <a:ext cx="157178" cy="778460"/>
          </a:xfrm>
          <a:prstGeom prst="bentConnector3">
            <a:avLst>
              <a:gd name="adj1" fmla="val 50000"/>
            </a:avLst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0"/>
            <a:endCxn id="9" idx="4"/>
          </p:cNvCxnSpPr>
          <p:nvPr/>
        </p:nvCxnSpPr>
        <p:spPr>
          <a:xfrm>
            <a:off x="3897712" y="3528082"/>
            <a:ext cx="1434825" cy="319584"/>
          </a:xfrm>
          <a:prstGeom prst="bentConnector3">
            <a:avLst>
              <a:gd name="adj1" fmla="val 9718"/>
            </a:avLst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8" idx="0"/>
            <a:endCxn id="52" idx="4"/>
          </p:cNvCxnSpPr>
          <p:nvPr/>
        </p:nvCxnSpPr>
        <p:spPr>
          <a:xfrm>
            <a:off x="3897712" y="3528082"/>
            <a:ext cx="278652" cy="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9" idx="0"/>
            <a:endCxn id="54" idx="4"/>
          </p:cNvCxnSpPr>
          <p:nvPr/>
        </p:nvCxnSpPr>
        <p:spPr>
          <a:xfrm flipH="1">
            <a:off x="4176364" y="2257593"/>
            <a:ext cx="611660" cy="982458"/>
          </a:xfrm>
          <a:prstGeom prst="bentConnector5">
            <a:avLst>
              <a:gd name="adj1" fmla="val -19040"/>
              <a:gd name="adj2" fmla="val 64105"/>
              <a:gd name="adj3" fmla="val 137374"/>
            </a:avLst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Database"/>
          <p:cNvSpPr/>
          <p:nvPr/>
        </p:nvSpPr>
        <p:spPr>
          <a:xfrm>
            <a:off x="2627784" y="4239275"/>
            <a:ext cx="360040" cy="483586"/>
          </a:xfrm>
          <a:prstGeom prst="can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5" name="DB Straight Connector 84"/>
          <p:cNvCxnSpPr>
            <a:stCxn id="84" idx="1"/>
            <a:endCxn id="57" idx="4"/>
          </p:cNvCxnSpPr>
          <p:nvPr/>
        </p:nvCxnSpPr>
        <p:spPr>
          <a:xfrm rot="5400000" flipH="1" flipV="1">
            <a:off x="2877918" y="3737067"/>
            <a:ext cx="432095" cy="572323"/>
          </a:xfrm>
          <a:prstGeom prst="bentConnector2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B Straight Connector 84"/>
          <p:cNvCxnSpPr>
            <a:stCxn id="84" idx="1"/>
            <a:endCxn id="60" idx="4"/>
          </p:cNvCxnSpPr>
          <p:nvPr/>
        </p:nvCxnSpPr>
        <p:spPr>
          <a:xfrm rot="5400000" flipH="1" flipV="1">
            <a:off x="2738727" y="3597876"/>
            <a:ext cx="710476" cy="572323"/>
          </a:xfrm>
          <a:prstGeom prst="bentConnector2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DB Straight Connector 84"/>
          <p:cNvCxnSpPr>
            <a:stCxn id="84" idx="1"/>
            <a:endCxn id="50" idx="4"/>
          </p:cNvCxnSpPr>
          <p:nvPr/>
        </p:nvCxnSpPr>
        <p:spPr>
          <a:xfrm rot="5400000" flipH="1" flipV="1">
            <a:off x="1966772" y="2836849"/>
            <a:ext cx="2243458" cy="561394"/>
          </a:xfrm>
          <a:prstGeom prst="bentConnector2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File Straight Connector 99"/>
          <p:cNvCxnSpPr>
            <a:stCxn id="104" idx="3"/>
            <a:endCxn id="48" idx="4"/>
          </p:cNvCxnSpPr>
          <p:nvPr/>
        </p:nvCxnSpPr>
        <p:spPr>
          <a:xfrm rot="5400000" flipH="1" flipV="1">
            <a:off x="1913449" y="2782977"/>
            <a:ext cx="1702035" cy="1209464"/>
          </a:xfrm>
          <a:prstGeom prst="bentConnector2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ile"/>
          <p:cNvSpPr/>
          <p:nvPr/>
        </p:nvSpPr>
        <p:spPr>
          <a:xfrm rot="16200000">
            <a:off x="1913102" y="4305336"/>
            <a:ext cx="493264" cy="360044"/>
          </a:xfrm>
          <a:prstGeom prst="foldedCorner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06" name="Straight Connector 99"/>
          <p:cNvCxnSpPr>
            <a:stCxn id="119" idx="0"/>
            <a:endCxn id="59" idx="4"/>
          </p:cNvCxnSpPr>
          <p:nvPr/>
        </p:nvCxnSpPr>
        <p:spPr>
          <a:xfrm>
            <a:off x="3145744" y="3266306"/>
            <a:ext cx="234383" cy="12700"/>
          </a:xfrm>
          <a:prstGeom prst="bentConnector3">
            <a:avLst>
              <a:gd name="adj1" fmla="val 50000"/>
            </a:avLst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99"/>
          <p:cNvCxnSpPr>
            <a:stCxn id="118" idx="0"/>
            <a:endCxn id="117" idx="0"/>
          </p:cNvCxnSpPr>
          <p:nvPr/>
        </p:nvCxnSpPr>
        <p:spPr>
          <a:xfrm>
            <a:off x="7606311" y="2818385"/>
            <a:ext cx="566089" cy="397674"/>
          </a:xfrm>
          <a:prstGeom prst="curvedConnector2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Acceptance/End-to-End</a:t>
            </a:r>
            <a:endParaRPr lang="de-AT" dirty="0"/>
          </a:p>
        </p:txBody>
      </p:sp>
      <p:sp>
        <p:nvSpPr>
          <p:cNvPr id="116" name="TextBox 115"/>
          <p:cNvSpPr txBox="1"/>
          <p:nvPr/>
        </p:nvSpPr>
        <p:spPr>
          <a:xfrm>
            <a:off x="1115616" y="3393447"/>
            <a:ext cx="432048" cy="3432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sz="1600" dirty="0" smtClean="0"/>
              <a:t>IN</a:t>
            </a:r>
            <a:endParaRPr lang="de-AT" sz="1600" dirty="0"/>
          </a:p>
        </p:txBody>
      </p:sp>
      <p:sp>
        <p:nvSpPr>
          <p:cNvPr id="117" name="TextBox 116"/>
          <p:cNvSpPr txBox="1"/>
          <p:nvPr/>
        </p:nvSpPr>
        <p:spPr>
          <a:xfrm>
            <a:off x="7884368" y="3216059"/>
            <a:ext cx="576064" cy="3432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sz="1600" dirty="0" smtClean="0"/>
              <a:t>OUT</a:t>
            </a:r>
            <a:endParaRPr lang="de-AT" sz="1600" dirty="0"/>
          </a:p>
        </p:txBody>
      </p:sp>
      <p:sp>
        <p:nvSpPr>
          <p:cNvPr id="118" name="Oval 117"/>
          <p:cNvSpPr/>
          <p:nvPr/>
        </p:nvSpPr>
        <p:spPr>
          <a:xfrm rot="5400000">
            <a:off x="7500545" y="2765502"/>
            <a:ext cx="105766" cy="105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9" name="Oval 118"/>
          <p:cNvSpPr/>
          <p:nvPr/>
        </p:nvSpPr>
        <p:spPr>
          <a:xfrm rot="5400000">
            <a:off x="3042185" y="3214526"/>
            <a:ext cx="103559" cy="1035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0" name="Straight Connector 99"/>
          <p:cNvCxnSpPr>
            <a:stCxn id="116" idx="3"/>
            <a:endCxn id="119" idx="4"/>
          </p:cNvCxnSpPr>
          <p:nvPr/>
        </p:nvCxnSpPr>
        <p:spPr>
          <a:xfrm flipV="1">
            <a:off x="1547664" y="3266306"/>
            <a:ext cx="1494521" cy="298791"/>
          </a:xfrm>
          <a:prstGeom prst="curvedConnector3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99"/>
          <p:cNvCxnSpPr>
            <a:stCxn id="7" idx="0"/>
            <a:endCxn id="118" idx="4"/>
          </p:cNvCxnSpPr>
          <p:nvPr/>
        </p:nvCxnSpPr>
        <p:spPr>
          <a:xfrm>
            <a:off x="7328255" y="2818385"/>
            <a:ext cx="172290" cy="0"/>
          </a:xfrm>
          <a:prstGeom prst="straightConnector1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99"/>
          <p:cNvCxnSpPr>
            <a:stCxn id="116" idx="3"/>
            <a:endCxn id="52" idx="4"/>
          </p:cNvCxnSpPr>
          <p:nvPr/>
        </p:nvCxnSpPr>
        <p:spPr>
          <a:xfrm flipV="1">
            <a:off x="1547664" y="3528083"/>
            <a:ext cx="2628700" cy="37014"/>
          </a:xfrm>
          <a:prstGeom prst="straightConnector1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9"/>
          <p:cNvCxnSpPr>
            <a:stCxn id="53" idx="0"/>
          </p:cNvCxnSpPr>
          <p:nvPr/>
        </p:nvCxnSpPr>
        <p:spPr>
          <a:xfrm>
            <a:off x="5009773" y="3402827"/>
            <a:ext cx="2874595" cy="12874"/>
          </a:xfrm>
          <a:prstGeom prst="straightConnector1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1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5" grpId="0" animBg="1"/>
      <p:bldP spid="6" grpId="0" animBg="1"/>
      <p:bldP spid="7" grpId="0" animBg="1"/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4" grpId="0" animBg="1"/>
      <p:bldP spid="104" grpId="0" animBg="1"/>
      <p:bldP spid="11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347864" y="584398"/>
            <a:ext cx="2448272" cy="2448272"/>
          </a:xfrm>
          <a:prstGeom prst="ellipse">
            <a:avLst/>
          </a:prstGeom>
          <a:solidFill>
            <a:srgbClr val="005394"/>
          </a:solidFill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Oval 11"/>
          <p:cNvSpPr/>
          <p:nvPr/>
        </p:nvSpPr>
        <p:spPr>
          <a:xfrm>
            <a:off x="3995936" y="3466710"/>
            <a:ext cx="1152128" cy="1152128"/>
          </a:xfrm>
          <a:prstGeom prst="ellipse">
            <a:avLst/>
          </a:prstGeom>
          <a:solidFill>
            <a:srgbClr val="95A5C1"/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Oval 10"/>
          <p:cNvSpPr/>
          <p:nvPr/>
        </p:nvSpPr>
        <p:spPr>
          <a:xfrm flipH="1">
            <a:off x="4355976" y="3034663"/>
            <a:ext cx="432048" cy="432048"/>
          </a:xfrm>
          <a:prstGeom prst="ellipse">
            <a:avLst/>
          </a:prstGeom>
          <a:solidFill>
            <a:srgbClr val="2D75C5">
              <a:alpha val="53725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TextBox 22"/>
          <p:cNvSpPr txBox="1"/>
          <p:nvPr/>
        </p:nvSpPr>
        <p:spPr>
          <a:xfrm>
            <a:off x="3527956" y="1637962"/>
            <a:ext cx="2088088" cy="3432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the </a:t>
            </a:r>
            <a:r>
              <a:rPr lang="en-US" b="1" dirty="0" smtClean="0">
                <a:solidFill>
                  <a:schemeClr val="bg1"/>
                </a:solidFill>
              </a:rPr>
              <a:t>scenario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84585" y="3016850"/>
            <a:ext cx="2127375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trigger the </a:t>
            </a:r>
            <a:r>
              <a:rPr lang="en-US" b="1" dirty="0" err="1" smtClean="0"/>
              <a:t>behaviour</a:t>
            </a:r>
            <a:r>
              <a:rPr lang="en-US" dirty="0" smtClean="0"/>
              <a:t>?</a:t>
            </a:r>
            <a:endParaRPr lang="de-AT" dirty="0"/>
          </a:p>
        </p:txBody>
      </p:sp>
      <p:sp>
        <p:nvSpPr>
          <p:cNvPr id="16" name="TextBox 15"/>
          <p:cNvSpPr txBox="1"/>
          <p:nvPr/>
        </p:nvSpPr>
        <p:spPr>
          <a:xfrm>
            <a:off x="2123728" y="3723878"/>
            <a:ext cx="1905074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</a:t>
            </a:r>
            <a:r>
              <a:rPr lang="en-US" b="1" dirty="0" smtClean="0"/>
              <a:t>outcome</a:t>
            </a:r>
            <a:r>
              <a:rPr lang="en-US" dirty="0" smtClean="0"/>
              <a:t> do I want to observe?</a:t>
            </a:r>
            <a:endParaRPr lang="de-AT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436096" y="2638039"/>
            <a:ext cx="1504081" cy="612648"/>
          </a:xfrm>
          <a:prstGeom prst="wedgeRoundRectCallout">
            <a:avLst>
              <a:gd name="adj1" fmla="val -60584"/>
              <a:gd name="adj2" fmla="val -111567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This talk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112060" y="3313982"/>
            <a:ext cx="1188132" cy="297133"/>
          </a:xfrm>
          <a:prstGeom prst="wedgeRoundRectCallout">
            <a:avLst>
              <a:gd name="adj1" fmla="val -77480"/>
              <a:gd name="adj2" fmla="val -59035"/>
              <a:gd name="adj3" fmla="val 16667"/>
            </a:avLst>
          </a:prstGeom>
          <a:solidFill>
            <a:srgbClr val="EAB2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chemeClr val="tx1"/>
                </a:solidFill>
              </a:rPr>
              <a:t>And a little bit</a:t>
            </a:r>
            <a:endParaRPr lang="de-A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So Much Information</a:t>
            </a:r>
            <a:endParaRPr lang="de-AT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5539"/>
            <a:ext cx="2803721" cy="301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69" y="2051577"/>
            <a:ext cx="5104813" cy="130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9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o Slides">
  <a:themeElements>
    <a:clrScheme name="TT_Presentation_2015_Theme_Colors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9C"/>
      </a:accent1>
      <a:accent2>
        <a:srgbClr val="57A4E7"/>
      </a:accent2>
      <a:accent3>
        <a:srgbClr val="99D9F2"/>
      </a:accent3>
      <a:accent4>
        <a:srgbClr val="52B0AF"/>
      </a:accent4>
      <a:accent5>
        <a:srgbClr val="A9CA39"/>
      </a:accent5>
      <a:accent6>
        <a:srgbClr val="AF9A6B"/>
      </a:accent6>
      <a:hlink>
        <a:srgbClr val="3E9AFD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_2016_16x9.potx" id="{E624FE40-E4DA-4702-AA70-5471EB59FCFF}" vid="{06021519-2CFB-4C93-8F72-FAA2DED973F4}"/>
    </a:ext>
  </a:extLst>
</a:theme>
</file>

<file path=ppt/theme/theme2.xml><?xml version="1.0" encoding="utf-8"?>
<a:theme xmlns:a="http://schemas.openxmlformats.org/drawingml/2006/main" name="Section Slides">
  <a:themeElements>
    <a:clrScheme name="TT Theme Color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67AD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0067AD"/>
      </a:accent6>
      <a:hlink>
        <a:srgbClr val="4A9B82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_2016_16x9.potx" id="{E624FE40-E4DA-4702-AA70-5471EB59FCFF}" vid="{F7DE9A6B-3AF2-4B93-8157-D240AA5A994F}"/>
    </a:ext>
  </a:extLst>
</a:theme>
</file>

<file path=ppt/theme/theme3.xml><?xml version="1.0" encoding="utf-8"?>
<a:theme xmlns:a="http://schemas.openxmlformats.org/drawingml/2006/main" name="Content Slides">
  <a:themeElements>
    <a:clrScheme name="TT Template Color Them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9C"/>
      </a:accent1>
      <a:accent2>
        <a:srgbClr val="57A4E7"/>
      </a:accent2>
      <a:accent3>
        <a:srgbClr val="99D9F2"/>
      </a:accent3>
      <a:accent4>
        <a:srgbClr val="52B0AF"/>
      </a:accent4>
      <a:accent5>
        <a:srgbClr val="A9CA39"/>
      </a:accent5>
      <a:accent6>
        <a:srgbClr val="AF9A6B"/>
      </a:accent6>
      <a:hlink>
        <a:srgbClr val="52B0AF"/>
      </a:hlink>
      <a:folHlink>
        <a:srgbClr val="7F7F7F"/>
      </a:folHlink>
    </a:clrScheme>
    <a:fontScheme name="TT Template Font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_2016_16x9.potx" id="{E624FE40-E4DA-4702-AA70-5471EB59FCFF}" vid="{C890AC8D-7FCC-4BEC-BC2A-21F76AF1DBF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3C68441731054A8A5ABF50659EDFAB" ma:contentTypeVersion="6" ma:contentTypeDescription="Create a new document." ma:contentTypeScope="" ma:versionID="887eebc64f59deb2a7cbcb780d5663b6">
  <xsd:schema xmlns:xsd="http://www.w3.org/2001/XMLSchema" xmlns:xs="http://www.w3.org/2001/XMLSchema" xmlns:p="http://schemas.microsoft.com/office/2006/metadata/properties" xmlns:ns3="cbb175e5-4895-4a4b-b5e7-f65d510609a0" targetNamespace="http://schemas.microsoft.com/office/2006/metadata/properties" ma:root="true" ma:fieldsID="83a62a75bba7ac8ba083c8e0ffd4e0f7" ns3:_="">
    <xsd:import namespace="cbb175e5-4895-4a4b-b5e7-f65d510609a0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175e5-4895-4a4b-b5e7-f65d510609a0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bb175e5-4895-4a4b-b5e7-f65d510609a0">TTINFO-1-210</_dlc_DocId>
    <_dlc_DocIdUrl xmlns="cbb175e5-4895-4a4b-b5e7-f65d510609a0">
      <Url>https://info.techtalk.at/_layouts/15/DocIdRedir.aspx?ID=TTINFO-1-210</Url>
      <Description>TTINFO-1-210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DCDBB4-2A74-4305-B99F-0A60A0B9094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32CFF2E-E074-41CA-862F-482C36AA87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b175e5-4895-4a4b-b5e7-f65d510609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A31D9-D3F5-4AA3-8DBA-3885F5D8F7A0}">
  <ds:schemaRefs>
    <ds:schemaRef ds:uri="http://purl.org/dc/terms/"/>
    <ds:schemaRef ds:uri="http://schemas.openxmlformats.org/package/2006/metadata/core-properties"/>
    <ds:schemaRef ds:uri="cbb175e5-4895-4a4b-b5e7-f65d510609a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8DA4AA7-A4EF-458E-89C6-5FA3B3607C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Presentation_2016_16x9</Template>
  <TotalTime>0</TotalTime>
  <Words>601</Words>
  <Application>Microsoft Office PowerPoint</Application>
  <PresentationFormat>On-screen Show (16:9)</PresentationFormat>
  <Paragraphs>186</Paragraphs>
  <Slides>53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Logo Slides</vt:lpstr>
      <vt:lpstr>Section Slides</vt:lpstr>
      <vt:lpstr>Content Slides</vt:lpstr>
      <vt:lpstr>Seeding a Tree in a Gherkin</vt:lpstr>
      <vt:lpstr>What's Your Occupation?</vt:lpstr>
      <vt:lpstr>PowerPoint Presentation</vt:lpstr>
      <vt:lpstr>PowerPoint Presentation</vt:lpstr>
      <vt:lpstr>PowerPoint Presentation</vt:lpstr>
      <vt:lpstr>Unit Level</vt:lpstr>
      <vt:lpstr>Acceptance/End-to-End</vt:lpstr>
      <vt:lpstr>PowerPoint Presentation</vt:lpstr>
      <vt:lpstr>So Much Information</vt:lpstr>
      <vt:lpstr>Classical Option: Setup Method</vt:lpstr>
      <vt:lpstr>Classical Option: Builders</vt:lpstr>
      <vt:lpstr>Taking Builders Further</vt:lpstr>
      <vt:lpstr>Think of the Reader</vt:lpstr>
      <vt:lpstr>It's Showtime!</vt:lpstr>
      <vt:lpstr>PowerPoint Presentation</vt:lpstr>
      <vt:lpstr>Specifying a C# API</vt:lpstr>
      <vt:lpstr>Structure of an Organization</vt:lpstr>
      <vt:lpstr>Specifying the InfoManager API</vt:lpstr>
      <vt:lpstr>The Obvious Approach: Unit Tests</vt:lpstr>
      <vt:lpstr>The Obvious Approach: Unit Tests</vt:lpstr>
      <vt:lpstr>Considerations</vt:lpstr>
      <vt:lpstr>The Gherkin Language</vt:lpstr>
      <vt:lpstr>Connecting Gherkin With Code</vt:lpstr>
      <vt:lpstr>Our Take – Some Background</vt:lpstr>
      <vt:lpstr>Our Take – The Specs</vt:lpstr>
      <vt:lpstr>Our Take – One More</vt:lpstr>
      <vt:lpstr>Some Downsides</vt:lpstr>
      <vt:lpstr>So – Challenge It!</vt:lpstr>
      <vt:lpstr>Building a Permission Chain</vt:lpstr>
      <vt:lpstr>Introducing PERSY (PERmission SYstem)</vt:lpstr>
      <vt:lpstr>Setup in 6 one-liners?</vt:lpstr>
      <vt:lpstr>PowerPoint Presentation</vt:lpstr>
      <vt:lpstr>Super entity PermissionChain</vt:lpstr>
      <vt:lpstr>PermissionChainBuilder in Action</vt:lpstr>
      <vt:lpstr>PowerPoint Presentation</vt:lpstr>
      <vt:lpstr>String Representation in Unit Testing Style</vt:lpstr>
      <vt:lpstr>Utilizing Gherkin Style</vt:lpstr>
      <vt:lpstr>Catch</vt:lpstr>
      <vt:lpstr>A Meta Test</vt:lpstr>
      <vt:lpstr>Seeding A Tree</vt:lpstr>
      <vt:lpstr>Testing a Feature Based on a Tree Structure</vt:lpstr>
      <vt:lpstr>In the Database</vt:lpstr>
      <vt:lpstr>Obvious Approach: Domain Model API</vt:lpstr>
      <vt:lpstr>Next Attempt: Builders</vt:lpstr>
      <vt:lpstr>Going Meta: Meta-Builder</vt:lpstr>
      <vt:lpstr>Switching to Gherkin</vt:lpstr>
      <vt:lpstr>Away With the Parent References</vt:lpstr>
      <vt:lpstr>Away With That Many Columns</vt:lpstr>
      <vt:lpstr>Away With the Table</vt:lpstr>
      <vt:lpstr>Away With the Dots</vt:lpstr>
      <vt:lpstr>Some ASCII Art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Seeding a Tree in a Gherkin</dc:title>
  <dc:creator>Paul Rohorzka</dc:creator>
  <cp:lastModifiedBy>Paul Rohorzka</cp:lastModifiedBy>
  <cp:revision>140</cp:revision>
  <cp:lastPrinted>2014-08-14T13:20:52Z</cp:lastPrinted>
  <dcterms:created xsi:type="dcterms:W3CDTF">2016-11-04T12:22:53Z</dcterms:created>
  <dcterms:modified xsi:type="dcterms:W3CDTF">2016-11-12T08:49:52Z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2014-08-12T00:00:00Z</vt:filetime>
  </property>
  <property fmtid="{D5CDD505-2E9C-101B-9397-08002B2CF9AE}" pid="3" name="LastSaved">
    <vt:filetime>2014-08-12T00:00:00Z</vt:filetime>
  </property>
  <property fmtid="{D5CDD505-2E9C-101B-9397-08002B2CF9AE}" pid="4" name="_dlc_DocIdItemGuid">
    <vt:lpwstr>8939a26f-39b9-463a-a065-ee71ff57bee5</vt:lpwstr>
  </property>
  <property fmtid="{D5CDD505-2E9C-101B-9397-08002B2CF9AE}" pid="5" name="ContentTypeId">
    <vt:lpwstr>0x010100A63C68441731054A8A5ABF50659EDFAB</vt:lpwstr>
  </property>
</Properties>
</file>